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1" r:id="rId2"/>
    <p:sldId id="285" r:id="rId3"/>
    <p:sldId id="283" r:id="rId4"/>
    <p:sldId id="288" r:id="rId5"/>
    <p:sldId id="286" r:id="rId6"/>
    <p:sldId id="287" r:id="rId7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3300"/>
    <a:srgbClr val="009900"/>
    <a:srgbClr val="99FF66"/>
    <a:srgbClr val="99CCFF"/>
    <a:srgbClr val="FFCCFF"/>
    <a:srgbClr val="FF66CC"/>
    <a:srgbClr val="FF0066"/>
    <a:srgbClr val="CCCCFF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41" d="100"/>
          <a:sy n="41" d="100"/>
        </p:scale>
        <p:origin x="-82" y="-45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Copyright©2013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71" name="Group 379"/>
          <p:cNvGrpSpPr>
            <a:grpSpLocks/>
          </p:cNvGrpSpPr>
          <p:nvPr/>
        </p:nvGrpSpPr>
        <p:grpSpPr bwMode="auto">
          <a:xfrm>
            <a:off x="4179714" y="4734145"/>
            <a:ext cx="1565276" cy="1565276"/>
            <a:chOff x="716" y="799"/>
            <a:chExt cx="1406" cy="1406"/>
          </a:xfrm>
        </p:grpSpPr>
        <p:grpSp>
          <p:nvGrpSpPr>
            <p:cNvPr id="8572" name="Group 380"/>
            <p:cNvGrpSpPr>
              <a:grpSpLocks/>
            </p:cNvGrpSpPr>
            <p:nvPr/>
          </p:nvGrpSpPr>
          <p:grpSpPr bwMode="auto">
            <a:xfrm>
              <a:off x="716" y="799"/>
              <a:ext cx="1406" cy="1406"/>
              <a:chOff x="716" y="799"/>
              <a:chExt cx="1406" cy="1406"/>
            </a:xfrm>
          </p:grpSpPr>
          <p:grpSp>
            <p:nvGrpSpPr>
              <p:cNvPr id="8573" name="Group 381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574" name="Group 382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575" name="AutoShape 383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76" name="AutoShape 38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577" name="Group 385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578" name="AutoShape 386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79" name="AutoShape 38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580" name="Group 388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581" name="Group 389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582" name="AutoShape 390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83" name="AutoShape 39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584" name="Group 392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585" name="AutoShape 393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86" name="AutoShape 39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587" name="Group 395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588" name="Group 396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589" name="AutoShape 397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90" name="AutoShape 39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591" name="Group 399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592" name="AutoShape 400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93" name="AutoShape 40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8594" name="Group 402"/>
            <p:cNvGrpSpPr>
              <a:grpSpLocks/>
            </p:cNvGrpSpPr>
            <p:nvPr/>
          </p:nvGrpSpPr>
          <p:grpSpPr bwMode="auto">
            <a:xfrm>
              <a:off x="836" y="919"/>
              <a:ext cx="1166" cy="1166"/>
              <a:chOff x="716" y="799"/>
              <a:chExt cx="1406" cy="1406"/>
            </a:xfrm>
          </p:grpSpPr>
          <p:grpSp>
            <p:nvGrpSpPr>
              <p:cNvPr id="8595" name="Group 403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596" name="Group 404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597" name="AutoShape 405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8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98" name="AutoShape 40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8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599" name="Group 407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00" name="AutoShape 408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8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01" name="AutoShape 40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8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602" name="Group 410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603" name="Group 411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04" name="AutoShape 412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8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05" name="AutoShape 41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8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606" name="Group 414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07" name="AutoShape 415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8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08" name="AutoShape 41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8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609" name="Group 417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610" name="Group 418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11" name="AutoShape 419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8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12" name="AutoShape 42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8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613" name="Group 421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14" name="AutoShape 422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8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15" name="AutoShape 42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8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8616" name="Group 424"/>
            <p:cNvGrpSpPr>
              <a:grpSpLocks/>
            </p:cNvGrpSpPr>
            <p:nvPr/>
          </p:nvGrpSpPr>
          <p:grpSpPr bwMode="auto">
            <a:xfrm>
              <a:off x="932" y="1015"/>
              <a:ext cx="974" cy="974"/>
              <a:chOff x="716" y="799"/>
              <a:chExt cx="1406" cy="1406"/>
            </a:xfrm>
          </p:grpSpPr>
          <p:grpSp>
            <p:nvGrpSpPr>
              <p:cNvPr id="8617" name="Group 425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618" name="Group 426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19" name="AutoShape 427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8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20" name="AutoShape 42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8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621" name="Group 429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22" name="AutoShape 430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8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23" name="AutoShape 43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8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624" name="Group 432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625" name="Group 433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26" name="AutoShape 434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8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27" name="AutoShape 43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8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628" name="Group 436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29" name="AutoShape 437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8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30" name="AutoShape 43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8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631" name="Group 439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632" name="Group 440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33" name="AutoShape 441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8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34" name="AutoShape 44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8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635" name="Group 443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36" name="AutoShape 444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8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37" name="AutoShape 44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8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8638" name="Group 446"/>
            <p:cNvGrpSpPr>
              <a:grpSpLocks/>
            </p:cNvGrpSpPr>
            <p:nvPr/>
          </p:nvGrpSpPr>
          <p:grpSpPr bwMode="auto">
            <a:xfrm>
              <a:off x="1014" y="1097"/>
              <a:ext cx="810" cy="810"/>
              <a:chOff x="716" y="799"/>
              <a:chExt cx="1406" cy="1406"/>
            </a:xfrm>
          </p:grpSpPr>
          <p:grpSp>
            <p:nvGrpSpPr>
              <p:cNvPr id="8639" name="Group 447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640" name="Group 448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41" name="AutoShape 449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7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42" name="AutoShape 45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7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643" name="Group 451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44" name="AutoShape 452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7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45" name="AutoShape 45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7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646" name="Group 454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647" name="Group 455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48" name="AutoShape 456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7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49" name="AutoShape 45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7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650" name="Group 458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51" name="AutoShape 459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7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52" name="AutoShape 46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7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653" name="Group 461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654" name="Group 462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55" name="AutoShape 463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7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56" name="AutoShape 46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7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657" name="Group 465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58" name="AutoShape 466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7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59" name="AutoShape 46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7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8660" name="Group 468"/>
            <p:cNvGrpSpPr>
              <a:grpSpLocks/>
            </p:cNvGrpSpPr>
            <p:nvPr/>
          </p:nvGrpSpPr>
          <p:grpSpPr bwMode="auto">
            <a:xfrm>
              <a:off x="1082" y="1165"/>
              <a:ext cx="674" cy="674"/>
              <a:chOff x="716" y="799"/>
              <a:chExt cx="1406" cy="1406"/>
            </a:xfrm>
          </p:grpSpPr>
          <p:grpSp>
            <p:nvGrpSpPr>
              <p:cNvPr id="8661" name="Group 469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662" name="Group 470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63" name="AutoShape 471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64" name="AutoShape 47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665" name="Group 473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66" name="AutoShape 474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67" name="AutoShape 47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668" name="Group 476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669" name="Group 477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70" name="AutoShape 478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71" name="AutoShape 47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672" name="Group 480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73" name="AutoShape 481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74" name="AutoShape 48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675" name="Group 483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676" name="Group 484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77" name="AutoShape 485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78" name="AutoShape 48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679" name="Group 487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80" name="AutoShape 488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81" name="AutoShape 48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8682" name="Group 490"/>
            <p:cNvGrpSpPr>
              <a:grpSpLocks/>
            </p:cNvGrpSpPr>
            <p:nvPr/>
          </p:nvGrpSpPr>
          <p:grpSpPr bwMode="auto">
            <a:xfrm>
              <a:off x="1136" y="1219"/>
              <a:ext cx="566" cy="566"/>
              <a:chOff x="716" y="799"/>
              <a:chExt cx="1406" cy="1406"/>
            </a:xfrm>
          </p:grpSpPr>
          <p:grpSp>
            <p:nvGrpSpPr>
              <p:cNvPr id="8683" name="Group 491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684" name="Group 492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85" name="AutoShape 493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86" name="AutoShape 49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687" name="Group 495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88" name="AutoShape 496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89" name="AutoShape 49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690" name="Group 498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691" name="Group 499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92" name="AutoShape 500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93" name="AutoShape 50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694" name="Group 502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95" name="AutoShape 503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96" name="AutoShape 50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697" name="Group 505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698" name="Group 506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99" name="AutoShape 507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00" name="AutoShape 50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701" name="Group 509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02" name="AutoShape 510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03" name="AutoShape 51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8704" name="Group 512"/>
          <p:cNvGrpSpPr>
            <a:grpSpLocks/>
          </p:cNvGrpSpPr>
          <p:nvPr/>
        </p:nvGrpSpPr>
        <p:grpSpPr bwMode="auto">
          <a:xfrm>
            <a:off x="2297705" y="4714562"/>
            <a:ext cx="1582129" cy="1582129"/>
            <a:chOff x="716" y="799"/>
            <a:chExt cx="1406" cy="1406"/>
          </a:xfrm>
        </p:grpSpPr>
        <p:grpSp>
          <p:nvGrpSpPr>
            <p:cNvPr id="8705" name="Group 513"/>
            <p:cNvGrpSpPr>
              <a:grpSpLocks/>
            </p:cNvGrpSpPr>
            <p:nvPr/>
          </p:nvGrpSpPr>
          <p:grpSpPr bwMode="auto">
            <a:xfrm>
              <a:off x="716" y="799"/>
              <a:ext cx="1406" cy="1406"/>
              <a:chOff x="716" y="799"/>
              <a:chExt cx="1406" cy="1406"/>
            </a:xfrm>
          </p:grpSpPr>
          <p:grpSp>
            <p:nvGrpSpPr>
              <p:cNvPr id="8706" name="Group 514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707" name="Group 515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08" name="AutoShape 516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09" name="AutoShape 51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710" name="Group 518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11" name="AutoShape 519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12" name="AutoShape 52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713" name="Group 521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714" name="Group 522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15" name="AutoShape 523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16" name="AutoShape 52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717" name="Group 525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18" name="AutoShape 526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19" name="AutoShape 52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720" name="Group 528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721" name="Group 529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22" name="AutoShape 530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23" name="AutoShape 53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724" name="Group 532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25" name="AutoShape 533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26" name="AutoShape 53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8727" name="Group 535"/>
            <p:cNvGrpSpPr>
              <a:grpSpLocks/>
            </p:cNvGrpSpPr>
            <p:nvPr/>
          </p:nvGrpSpPr>
          <p:grpSpPr bwMode="auto">
            <a:xfrm>
              <a:off x="836" y="919"/>
              <a:ext cx="1166" cy="1166"/>
              <a:chOff x="716" y="799"/>
              <a:chExt cx="1406" cy="1406"/>
            </a:xfrm>
          </p:grpSpPr>
          <p:grpSp>
            <p:nvGrpSpPr>
              <p:cNvPr id="8728" name="Group 536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729" name="Group 537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30" name="AutoShape 538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8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31" name="AutoShape 53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8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732" name="Group 540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33" name="AutoShape 541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8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34" name="AutoShape 54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8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735" name="Group 543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736" name="Group 544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37" name="AutoShape 545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8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38" name="AutoShape 54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8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739" name="Group 547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40" name="AutoShape 548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8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41" name="AutoShape 54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8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742" name="Group 550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743" name="Group 551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44" name="AutoShape 552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8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45" name="AutoShape 55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8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746" name="Group 554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47" name="AutoShape 555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8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48" name="AutoShape 55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8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8749" name="Group 557"/>
            <p:cNvGrpSpPr>
              <a:grpSpLocks/>
            </p:cNvGrpSpPr>
            <p:nvPr/>
          </p:nvGrpSpPr>
          <p:grpSpPr bwMode="auto">
            <a:xfrm>
              <a:off x="932" y="1015"/>
              <a:ext cx="974" cy="974"/>
              <a:chOff x="716" y="799"/>
              <a:chExt cx="1406" cy="1406"/>
            </a:xfrm>
          </p:grpSpPr>
          <p:grpSp>
            <p:nvGrpSpPr>
              <p:cNvPr id="8750" name="Group 558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751" name="Group 559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52" name="AutoShape 560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8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53" name="AutoShape 56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8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754" name="Group 562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55" name="AutoShape 563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8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56" name="AutoShape 56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8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757" name="Group 565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758" name="Group 566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59" name="AutoShape 567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8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60" name="AutoShape 56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8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761" name="Group 569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62" name="AutoShape 570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8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63" name="AutoShape 57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8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764" name="Group 572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765" name="Group 573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66" name="AutoShape 574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8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67" name="AutoShape 57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8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768" name="Group 576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69" name="AutoShape 577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8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70" name="AutoShape 57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8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8771" name="Group 579"/>
            <p:cNvGrpSpPr>
              <a:grpSpLocks/>
            </p:cNvGrpSpPr>
            <p:nvPr/>
          </p:nvGrpSpPr>
          <p:grpSpPr bwMode="auto">
            <a:xfrm>
              <a:off x="1014" y="1097"/>
              <a:ext cx="810" cy="810"/>
              <a:chOff x="716" y="799"/>
              <a:chExt cx="1406" cy="1406"/>
            </a:xfrm>
          </p:grpSpPr>
          <p:grpSp>
            <p:nvGrpSpPr>
              <p:cNvPr id="8772" name="Group 580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773" name="Group 581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74" name="AutoShape 582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7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75" name="AutoShape 58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7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776" name="Group 584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77" name="AutoShape 585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7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78" name="AutoShape 58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7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779" name="Group 587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780" name="Group 588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81" name="AutoShape 589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7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82" name="AutoShape 59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7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783" name="Group 591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84" name="AutoShape 592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7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85" name="AutoShape 59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7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786" name="Group 594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787" name="Group 595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88" name="AutoShape 596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7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89" name="AutoShape 59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7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790" name="Group 598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91" name="AutoShape 599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7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92" name="AutoShape 60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7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8793" name="Group 601"/>
            <p:cNvGrpSpPr>
              <a:grpSpLocks/>
            </p:cNvGrpSpPr>
            <p:nvPr/>
          </p:nvGrpSpPr>
          <p:grpSpPr bwMode="auto">
            <a:xfrm>
              <a:off x="1082" y="1165"/>
              <a:ext cx="674" cy="674"/>
              <a:chOff x="716" y="799"/>
              <a:chExt cx="1406" cy="1406"/>
            </a:xfrm>
          </p:grpSpPr>
          <p:grpSp>
            <p:nvGrpSpPr>
              <p:cNvPr id="8794" name="Group 602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795" name="Group 603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96" name="AutoShape 604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97" name="AutoShape 60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798" name="Group 606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99" name="AutoShape 607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00" name="AutoShape 60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801" name="Group 609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802" name="Group 610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03" name="AutoShape 611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04" name="AutoShape 61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805" name="Group 613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06" name="AutoShape 614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07" name="AutoShape 61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808" name="Group 616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809" name="Group 617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10" name="AutoShape 618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11" name="AutoShape 61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812" name="Group 620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13" name="AutoShape 621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14" name="AutoShape 62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8815" name="Group 623"/>
            <p:cNvGrpSpPr>
              <a:grpSpLocks/>
            </p:cNvGrpSpPr>
            <p:nvPr/>
          </p:nvGrpSpPr>
          <p:grpSpPr bwMode="auto">
            <a:xfrm>
              <a:off x="1136" y="1219"/>
              <a:ext cx="566" cy="566"/>
              <a:chOff x="716" y="799"/>
              <a:chExt cx="1406" cy="1406"/>
            </a:xfrm>
          </p:grpSpPr>
          <p:grpSp>
            <p:nvGrpSpPr>
              <p:cNvPr id="8816" name="Group 624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817" name="Group 625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18" name="AutoShape 626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19" name="AutoShape 62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820" name="Group 628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21" name="AutoShape 629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2" name="AutoShape 63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823" name="Group 631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824" name="Group 632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25" name="AutoShape 633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6" name="AutoShape 63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827" name="Group 635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28" name="AutoShape 636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9" name="AutoShape 63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830" name="Group 638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831" name="Group 639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32" name="AutoShape 640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33" name="AutoShape 64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834" name="Group 642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35" name="AutoShape 643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36" name="AutoShape 64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8837" name="Group 645"/>
          <p:cNvGrpSpPr>
            <a:grpSpLocks/>
          </p:cNvGrpSpPr>
          <p:nvPr/>
        </p:nvGrpSpPr>
        <p:grpSpPr bwMode="auto">
          <a:xfrm>
            <a:off x="432972" y="4717292"/>
            <a:ext cx="1582129" cy="1582129"/>
            <a:chOff x="716" y="799"/>
            <a:chExt cx="1406" cy="1406"/>
          </a:xfrm>
        </p:grpSpPr>
        <p:grpSp>
          <p:nvGrpSpPr>
            <p:cNvPr id="8838" name="Group 646"/>
            <p:cNvGrpSpPr>
              <a:grpSpLocks/>
            </p:cNvGrpSpPr>
            <p:nvPr/>
          </p:nvGrpSpPr>
          <p:grpSpPr bwMode="auto">
            <a:xfrm>
              <a:off x="716" y="799"/>
              <a:ext cx="1406" cy="1406"/>
              <a:chOff x="716" y="799"/>
              <a:chExt cx="1406" cy="1406"/>
            </a:xfrm>
          </p:grpSpPr>
          <p:grpSp>
            <p:nvGrpSpPr>
              <p:cNvPr id="8839" name="Group 647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840" name="Group 648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41" name="AutoShape 649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42" name="AutoShape 65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843" name="Group 651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44" name="AutoShape 652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45" name="AutoShape 65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846" name="Group 654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847" name="Group 655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48" name="AutoShape 656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49" name="AutoShape 65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850" name="Group 658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51" name="AutoShape 659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52" name="AutoShape 66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853" name="Group 661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854" name="Group 662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55" name="AutoShape 663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56" name="AutoShape 66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857" name="Group 665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58" name="AutoShape 666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59" name="AutoShape 66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8860" name="Group 668"/>
            <p:cNvGrpSpPr>
              <a:grpSpLocks/>
            </p:cNvGrpSpPr>
            <p:nvPr/>
          </p:nvGrpSpPr>
          <p:grpSpPr bwMode="auto">
            <a:xfrm>
              <a:off x="836" y="919"/>
              <a:ext cx="1166" cy="1166"/>
              <a:chOff x="716" y="799"/>
              <a:chExt cx="1406" cy="1406"/>
            </a:xfrm>
          </p:grpSpPr>
          <p:grpSp>
            <p:nvGrpSpPr>
              <p:cNvPr id="8861" name="Group 669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862" name="Group 670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63" name="AutoShape 671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8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64" name="AutoShape 67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8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865" name="Group 673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66" name="AutoShape 674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8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67" name="AutoShape 67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8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868" name="Group 676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869" name="Group 677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70" name="AutoShape 678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8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71" name="AutoShape 67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8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872" name="Group 680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73" name="AutoShape 681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8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74" name="AutoShape 68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8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875" name="Group 683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876" name="Group 684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77" name="AutoShape 685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8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78" name="AutoShape 68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8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879" name="Group 687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80" name="AutoShape 688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8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81" name="AutoShape 68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8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8882" name="Group 690"/>
            <p:cNvGrpSpPr>
              <a:grpSpLocks/>
            </p:cNvGrpSpPr>
            <p:nvPr/>
          </p:nvGrpSpPr>
          <p:grpSpPr bwMode="auto">
            <a:xfrm>
              <a:off x="932" y="1015"/>
              <a:ext cx="974" cy="974"/>
              <a:chOff x="716" y="799"/>
              <a:chExt cx="1406" cy="1406"/>
            </a:xfrm>
          </p:grpSpPr>
          <p:grpSp>
            <p:nvGrpSpPr>
              <p:cNvPr id="8883" name="Group 691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884" name="Group 692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85" name="AutoShape 693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8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86" name="AutoShape 69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8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887" name="Group 695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88" name="AutoShape 696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8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89" name="AutoShape 69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8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890" name="Group 698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891" name="Group 699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92" name="AutoShape 700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8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93" name="AutoShape 70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8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894" name="Group 702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95" name="AutoShape 703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8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96" name="AutoShape 70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8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897" name="Group 705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898" name="Group 706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99" name="AutoShape 707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8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00" name="AutoShape 70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8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901" name="Group 709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902" name="AutoShape 710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8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03" name="AutoShape 71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8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8904" name="Group 712"/>
            <p:cNvGrpSpPr>
              <a:grpSpLocks/>
            </p:cNvGrpSpPr>
            <p:nvPr/>
          </p:nvGrpSpPr>
          <p:grpSpPr bwMode="auto">
            <a:xfrm>
              <a:off x="1014" y="1097"/>
              <a:ext cx="810" cy="810"/>
              <a:chOff x="716" y="799"/>
              <a:chExt cx="1406" cy="1406"/>
            </a:xfrm>
          </p:grpSpPr>
          <p:grpSp>
            <p:nvGrpSpPr>
              <p:cNvPr id="8905" name="Group 713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906" name="Group 714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907" name="AutoShape 715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7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08" name="AutoShape 71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7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909" name="Group 717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910" name="AutoShape 718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7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11" name="AutoShape 71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7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912" name="Group 720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913" name="Group 721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914" name="AutoShape 722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7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15" name="AutoShape 72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7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916" name="Group 724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917" name="AutoShape 725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7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18" name="AutoShape 72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7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919" name="Group 727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920" name="Group 728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921" name="AutoShape 729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7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22" name="AutoShape 73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7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923" name="Group 731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924" name="AutoShape 732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7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25" name="AutoShape 73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7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8926" name="Group 734"/>
            <p:cNvGrpSpPr>
              <a:grpSpLocks/>
            </p:cNvGrpSpPr>
            <p:nvPr/>
          </p:nvGrpSpPr>
          <p:grpSpPr bwMode="auto">
            <a:xfrm>
              <a:off x="1082" y="1165"/>
              <a:ext cx="674" cy="674"/>
              <a:chOff x="716" y="799"/>
              <a:chExt cx="1406" cy="1406"/>
            </a:xfrm>
          </p:grpSpPr>
          <p:grpSp>
            <p:nvGrpSpPr>
              <p:cNvPr id="8927" name="Group 735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928" name="Group 736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929" name="AutoShape 737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30" name="AutoShape 73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931" name="Group 739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932" name="AutoShape 740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33" name="AutoShape 74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934" name="Group 742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935" name="Group 743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936" name="AutoShape 744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37" name="AutoShape 74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938" name="Group 746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939" name="AutoShape 747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40" name="AutoShape 74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941" name="Group 749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942" name="Group 750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943" name="AutoShape 751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44" name="AutoShape 75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945" name="Group 753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946" name="AutoShape 754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47" name="AutoShape 75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8948" name="Group 756"/>
            <p:cNvGrpSpPr>
              <a:grpSpLocks/>
            </p:cNvGrpSpPr>
            <p:nvPr/>
          </p:nvGrpSpPr>
          <p:grpSpPr bwMode="auto">
            <a:xfrm>
              <a:off x="1136" y="1219"/>
              <a:ext cx="566" cy="566"/>
              <a:chOff x="716" y="799"/>
              <a:chExt cx="1406" cy="1406"/>
            </a:xfrm>
          </p:grpSpPr>
          <p:grpSp>
            <p:nvGrpSpPr>
              <p:cNvPr id="8949" name="Group 757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950" name="Group 758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951" name="AutoShape 759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52" name="AutoShape 76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953" name="Group 761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954" name="AutoShape 762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55" name="AutoShape 76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956" name="Group 764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957" name="Group 765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958" name="AutoShape 766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59" name="AutoShape 76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960" name="Group 768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961" name="AutoShape 769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62" name="AutoShape 77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963" name="Group 771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964" name="Group 772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965" name="AutoShape 773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66" name="AutoShape 77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967" name="Group 775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968" name="AutoShape 776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69" name="AutoShape 77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3" name="グループ化 2"/>
          <p:cNvGrpSpPr/>
          <p:nvPr/>
        </p:nvGrpSpPr>
        <p:grpSpPr>
          <a:xfrm>
            <a:off x="2292426" y="2712328"/>
            <a:ext cx="1661722" cy="1661721"/>
            <a:chOff x="2292426" y="2712328"/>
            <a:chExt cx="1661722" cy="1661721"/>
          </a:xfrm>
        </p:grpSpPr>
        <p:sp>
          <p:nvSpPr>
            <p:cNvPr id="8973" name="AutoShape 781"/>
            <p:cNvSpPr>
              <a:spLocks noChangeArrowheads="1"/>
            </p:cNvSpPr>
            <p:nvPr/>
          </p:nvSpPr>
          <p:spPr bwMode="auto">
            <a:xfrm>
              <a:off x="2905994" y="2712328"/>
              <a:ext cx="434586" cy="413036"/>
            </a:xfrm>
            <a:prstGeom prst="star5">
              <a:avLst/>
            </a:prstGeom>
            <a:solidFill>
              <a:srgbClr val="FF66CC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74" name="AutoShape 782"/>
            <p:cNvSpPr>
              <a:spLocks noChangeArrowheads="1"/>
            </p:cNvSpPr>
            <p:nvPr/>
          </p:nvSpPr>
          <p:spPr bwMode="auto">
            <a:xfrm>
              <a:off x="2905994" y="3961013"/>
              <a:ext cx="434586" cy="413036"/>
            </a:xfrm>
            <a:prstGeom prst="star5">
              <a:avLst/>
            </a:prstGeom>
            <a:solidFill>
              <a:srgbClr val="FF66CC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76" name="AutoShape 784"/>
            <p:cNvSpPr>
              <a:spLocks noChangeArrowheads="1"/>
            </p:cNvSpPr>
            <p:nvPr/>
          </p:nvSpPr>
          <p:spPr bwMode="auto">
            <a:xfrm rot="5400000">
              <a:off x="3530337" y="3337868"/>
              <a:ext cx="434586" cy="413036"/>
            </a:xfrm>
            <a:prstGeom prst="star5">
              <a:avLst/>
            </a:prstGeom>
            <a:solidFill>
              <a:srgbClr val="FF66CC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77" name="AutoShape 785"/>
            <p:cNvSpPr>
              <a:spLocks noChangeArrowheads="1"/>
            </p:cNvSpPr>
            <p:nvPr/>
          </p:nvSpPr>
          <p:spPr bwMode="auto">
            <a:xfrm rot="5400000">
              <a:off x="2281651" y="3337868"/>
              <a:ext cx="434586" cy="413036"/>
            </a:xfrm>
            <a:prstGeom prst="star5">
              <a:avLst/>
            </a:prstGeom>
            <a:solidFill>
              <a:srgbClr val="FF66CC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80" name="AutoShape 788"/>
            <p:cNvSpPr>
              <a:spLocks noChangeArrowheads="1"/>
            </p:cNvSpPr>
            <p:nvPr/>
          </p:nvSpPr>
          <p:spPr bwMode="auto">
            <a:xfrm>
              <a:off x="3008987" y="3108603"/>
              <a:ext cx="227781" cy="216040"/>
            </a:xfrm>
            <a:prstGeom prst="star5">
              <a:avLst/>
            </a:prstGeom>
            <a:solidFill>
              <a:srgbClr val="FFCCFF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81" name="AutoShape 789"/>
            <p:cNvSpPr>
              <a:spLocks noChangeArrowheads="1"/>
            </p:cNvSpPr>
            <p:nvPr/>
          </p:nvSpPr>
          <p:spPr bwMode="auto">
            <a:xfrm>
              <a:off x="3008987" y="3761734"/>
              <a:ext cx="227781" cy="216040"/>
            </a:xfrm>
            <a:prstGeom prst="star5">
              <a:avLst/>
            </a:prstGeom>
            <a:solidFill>
              <a:srgbClr val="FFCCFF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83" name="AutoShape 791"/>
            <p:cNvSpPr>
              <a:spLocks noChangeArrowheads="1"/>
            </p:cNvSpPr>
            <p:nvPr/>
          </p:nvSpPr>
          <p:spPr bwMode="auto">
            <a:xfrm rot="5400000">
              <a:off x="3336620" y="3435466"/>
              <a:ext cx="225863" cy="215445"/>
            </a:xfrm>
            <a:prstGeom prst="star5">
              <a:avLst/>
            </a:prstGeom>
            <a:solidFill>
              <a:srgbClr val="FFCCFF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84" name="AutoShape 792"/>
            <p:cNvSpPr>
              <a:spLocks noChangeArrowheads="1"/>
            </p:cNvSpPr>
            <p:nvPr/>
          </p:nvSpPr>
          <p:spPr bwMode="auto">
            <a:xfrm rot="5400000">
              <a:off x="2685288" y="3435466"/>
              <a:ext cx="225863" cy="215445"/>
            </a:xfrm>
            <a:prstGeom prst="star5">
              <a:avLst/>
            </a:prstGeom>
            <a:solidFill>
              <a:srgbClr val="FFCCFF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87" name="AutoShape 795"/>
            <p:cNvSpPr>
              <a:spLocks noChangeArrowheads="1"/>
            </p:cNvSpPr>
            <p:nvPr/>
          </p:nvSpPr>
          <p:spPr bwMode="auto">
            <a:xfrm rot="1800000">
              <a:off x="3218245" y="2795675"/>
              <a:ext cx="434586" cy="413036"/>
            </a:xfrm>
            <a:prstGeom prst="star5">
              <a:avLst/>
            </a:prstGeom>
            <a:solidFill>
              <a:srgbClr val="FF006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88" name="AutoShape 796"/>
            <p:cNvSpPr>
              <a:spLocks noChangeArrowheads="1"/>
            </p:cNvSpPr>
            <p:nvPr/>
          </p:nvSpPr>
          <p:spPr bwMode="auto">
            <a:xfrm rot="1800000">
              <a:off x="2593903" y="3877068"/>
              <a:ext cx="434586" cy="413036"/>
            </a:xfrm>
            <a:prstGeom prst="star5">
              <a:avLst/>
            </a:prstGeom>
            <a:solidFill>
              <a:srgbClr val="FF006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90" name="AutoShape 798"/>
            <p:cNvSpPr>
              <a:spLocks noChangeArrowheads="1"/>
            </p:cNvSpPr>
            <p:nvPr/>
          </p:nvSpPr>
          <p:spPr bwMode="auto">
            <a:xfrm rot="7200000">
              <a:off x="3446173" y="3649580"/>
              <a:ext cx="434586" cy="413036"/>
            </a:xfrm>
            <a:prstGeom prst="star5">
              <a:avLst/>
            </a:prstGeom>
            <a:solidFill>
              <a:srgbClr val="FF006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91" name="AutoShape 799"/>
            <p:cNvSpPr>
              <a:spLocks noChangeArrowheads="1"/>
            </p:cNvSpPr>
            <p:nvPr/>
          </p:nvSpPr>
          <p:spPr bwMode="auto">
            <a:xfrm rot="7200000">
              <a:off x="2364779" y="3025237"/>
              <a:ext cx="434586" cy="413036"/>
            </a:xfrm>
            <a:prstGeom prst="star5">
              <a:avLst/>
            </a:prstGeom>
            <a:solidFill>
              <a:srgbClr val="FF006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94" name="AutoShape 802"/>
            <p:cNvSpPr>
              <a:spLocks noChangeArrowheads="1"/>
            </p:cNvSpPr>
            <p:nvPr/>
          </p:nvSpPr>
          <p:spPr bwMode="auto">
            <a:xfrm rot="1800000">
              <a:off x="3172405" y="3151850"/>
              <a:ext cx="227781" cy="216040"/>
            </a:xfrm>
            <a:prstGeom prst="star5">
              <a:avLst/>
            </a:prstGeom>
            <a:solidFill>
              <a:srgbClr val="FF006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95" name="AutoShape 803"/>
            <p:cNvSpPr>
              <a:spLocks noChangeArrowheads="1"/>
            </p:cNvSpPr>
            <p:nvPr/>
          </p:nvSpPr>
          <p:spPr bwMode="auto">
            <a:xfrm rot="1800000">
              <a:off x="2845839" y="3717478"/>
              <a:ext cx="227781" cy="216040"/>
            </a:xfrm>
            <a:prstGeom prst="star5">
              <a:avLst/>
            </a:prstGeom>
            <a:solidFill>
              <a:srgbClr val="FF006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97" name="AutoShape 805"/>
            <p:cNvSpPr>
              <a:spLocks noChangeArrowheads="1"/>
            </p:cNvSpPr>
            <p:nvPr/>
          </p:nvSpPr>
          <p:spPr bwMode="auto">
            <a:xfrm rot="7200000">
              <a:off x="3292989" y="3598299"/>
              <a:ext cx="225863" cy="215445"/>
            </a:xfrm>
            <a:prstGeom prst="star5">
              <a:avLst/>
            </a:prstGeom>
            <a:solidFill>
              <a:srgbClr val="FF006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98" name="AutoShape 806"/>
            <p:cNvSpPr>
              <a:spLocks noChangeArrowheads="1"/>
            </p:cNvSpPr>
            <p:nvPr/>
          </p:nvSpPr>
          <p:spPr bwMode="auto">
            <a:xfrm rot="7200000">
              <a:off x="2728919" y="3272633"/>
              <a:ext cx="225863" cy="215445"/>
            </a:xfrm>
            <a:prstGeom prst="star5">
              <a:avLst/>
            </a:prstGeom>
            <a:solidFill>
              <a:srgbClr val="FF006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01" name="AutoShape 809"/>
            <p:cNvSpPr>
              <a:spLocks noChangeArrowheads="1"/>
            </p:cNvSpPr>
            <p:nvPr/>
          </p:nvSpPr>
          <p:spPr bwMode="auto">
            <a:xfrm rot="3600000">
              <a:off x="3446990" y="3023981"/>
              <a:ext cx="434586" cy="413036"/>
            </a:xfrm>
            <a:prstGeom prst="star5">
              <a:avLst/>
            </a:prstGeom>
            <a:solidFill>
              <a:srgbClr val="FFCCFF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02" name="AutoShape 810"/>
            <p:cNvSpPr>
              <a:spLocks noChangeArrowheads="1"/>
            </p:cNvSpPr>
            <p:nvPr/>
          </p:nvSpPr>
          <p:spPr bwMode="auto">
            <a:xfrm rot="3600000">
              <a:off x="2365596" y="3648324"/>
              <a:ext cx="434586" cy="413036"/>
            </a:xfrm>
            <a:prstGeom prst="star5">
              <a:avLst/>
            </a:prstGeom>
            <a:solidFill>
              <a:srgbClr val="FFCCFF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04" name="AutoShape 812"/>
            <p:cNvSpPr>
              <a:spLocks noChangeArrowheads="1"/>
            </p:cNvSpPr>
            <p:nvPr/>
          </p:nvSpPr>
          <p:spPr bwMode="auto">
            <a:xfrm rot="9000000">
              <a:off x="3217428" y="3877447"/>
              <a:ext cx="434586" cy="413036"/>
            </a:xfrm>
            <a:prstGeom prst="star5">
              <a:avLst/>
            </a:prstGeom>
            <a:solidFill>
              <a:srgbClr val="FFCCFF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05" name="AutoShape 813"/>
            <p:cNvSpPr>
              <a:spLocks noChangeArrowheads="1"/>
            </p:cNvSpPr>
            <p:nvPr/>
          </p:nvSpPr>
          <p:spPr bwMode="auto">
            <a:xfrm rot="9000000">
              <a:off x="2593086" y="2796054"/>
              <a:ext cx="434586" cy="413036"/>
            </a:xfrm>
            <a:prstGeom prst="star5">
              <a:avLst/>
            </a:prstGeom>
            <a:solidFill>
              <a:srgbClr val="FFCCFF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08" name="AutoShape 816"/>
            <p:cNvSpPr>
              <a:spLocks noChangeArrowheads="1"/>
            </p:cNvSpPr>
            <p:nvPr/>
          </p:nvSpPr>
          <p:spPr bwMode="auto">
            <a:xfrm rot="3600000">
              <a:off x="3292305" y="3271013"/>
              <a:ext cx="227781" cy="216040"/>
            </a:xfrm>
            <a:prstGeom prst="star5">
              <a:avLst/>
            </a:prstGeom>
            <a:solidFill>
              <a:srgbClr val="FF66CC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09" name="AutoShape 817"/>
            <p:cNvSpPr>
              <a:spLocks noChangeArrowheads="1"/>
            </p:cNvSpPr>
            <p:nvPr/>
          </p:nvSpPr>
          <p:spPr bwMode="auto">
            <a:xfrm rot="3600000">
              <a:off x="2726677" y="3597578"/>
              <a:ext cx="227781" cy="216040"/>
            </a:xfrm>
            <a:prstGeom prst="star5">
              <a:avLst/>
            </a:prstGeom>
            <a:solidFill>
              <a:srgbClr val="FF66CC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1" name="AutoShape 819"/>
            <p:cNvSpPr>
              <a:spLocks noChangeArrowheads="1"/>
            </p:cNvSpPr>
            <p:nvPr/>
          </p:nvSpPr>
          <p:spPr bwMode="auto">
            <a:xfrm rot="9000000">
              <a:off x="3173787" y="3717501"/>
              <a:ext cx="225863" cy="215445"/>
            </a:xfrm>
            <a:prstGeom prst="star5">
              <a:avLst/>
            </a:prstGeom>
            <a:solidFill>
              <a:srgbClr val="FF66CC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2" name="AutoShape 820"/>
            <p:cNvSpPr>
              <a:spLocks noChangeArrowheads="1"/>
            </p:cNvSpPr>
            <p:nvPr/>
          </p:nvSpPr>
          <p:spPr bwMode="auto">
            <a:xfrm rot="9000000">
              <a:off x="2848121" y="3153431"/>
              <a:ext cx="225863" cy="215445"/>
            </a:xfrm>
            <a:prstGeom prst="star5">
              <a:avLst/>
            </a:prstGeom>
            <a:solidFill>
              <a:srgbClr val="FF66CC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2" name="Group 379"/>
          <p:cNvGrpSpPr>
            <a:grpSpLocks/>
          </p:cNvGrpSpPr>
          <p:nvPr/>
        </p:nvGrpSpPr>
        <p:grpSpPr bwMode="auto">
          <a:xfrm>
            <a:off x="7926091" y="4734145"/>
            <a:ext cx="1565276" cy="1565276"/>
            <a:chOff x="716" y="799"/>
            <a:chExt cx="1406" cy="1406"/>
          </a:xfrm>
          <a:solidFill>
            <a:schemeClr val="bg2">
              <a:lumMod val="50000"/>
            </a:schemeClr>
          </a:solidFill>
        </p:grpSpPr>
        <p:grpSp>
          <p:nvGrpSpPr>
            <p:cNvPr id="903" name="Group 380"/>
            <p:cNvGrpSpPr>
              <a:grpSpLocks/>
            </p:cNvGrpSpPr>
            <p:nvPr/>
          </p:nvGrpSpPr>
          <p:grpSpPr bwMode="auto">
            <a:xfrm>
              <a:off x="716" y="799"/>
              <a:ext cx="1406" cy="1406"/>
              <a:chOff x="716" y="799"/>
              <a:chExt cx="1406" cy="1406"/>
            </a:xfrm>
            <a:grpFill/>
          </p:grpSpPr>
          <p:grpSp>
            <p:nvGrpSpPr>
              <p:cNvPr id="1014" name="Group 381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1029" name="Group 382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33" name="AutoShape 383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34" name="AutoShape 38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30" name="Group 385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31" name="AutoShape 386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32" name="AutoShape 38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015" name="Group 388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1023" name="Group 389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27" name="AutoShape 390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8" name="AutoShape 39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24" name="Group 392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25" name="AutoShape 393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6" name="AutoShape 39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016" name="Group 395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1017" name="Group 396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21" name="AutoShape 397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2" name="AutoShape 39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18" name="Group 399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19" name="AutoShape 400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0" name="AutoShape 40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904" name="Group 402"/>
            <p:cNvGrpSpPr>
              <a:grpSpLocks/>
            </p:cNvGrpSpPr>
            <p:nvPr/>
          </p:nvGrpSpPr>
          <p:grpSpPr bwMode="auto">
            <a:xfrm>
              <a:off x="836" y="919"/>
              <a:ext cx="1166" cy="1166"/>
              <a:chOff x="716" y="799"/>
              <a:chExt cx="1406" cy="1406"/>
            </a:xfrm>
            <a:grpFill/>
          </p:grpSpPr>
          <p:grpSp>
            <p:nvGrpSpPr>
              <p:cNvPr id="993" name="Group 403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1008" name="Group 404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12" name="AutoShape 405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3" name="AutoShape 40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09" name="Group 407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10" name="AutoShape 408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1" name="AutoShape 40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94" name="Group 410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1002" name="Group 411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06" name="AutoShape 412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07" name="AutoShape 41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03" name="Group 414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04" name="AutoShape 415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05" name="AutoShape 41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95" name="Group 417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996" name="Group 418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00" name="AutoShape 419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01" name="AutoShape 42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97" name="Group 421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998" name="AutoShape 422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99" name="AutoShape 42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905" name="Group 424"/>
            <p:cNvGrpSpPr>
              <a:grpSpLocks/>
            </p:cNvGrpSpPr>
            <p:nvPr/>
          </p:nvGrpSpPr>
          <p:grpSpPr bwMode="auto">
            <a:xfrm>
              <a:off x="932" y="1015"/>
              <a:ext cx="974" cy="974"/>
              <a:chOff x="716" y="799"/>
              <a:chExt cx="1406" cy="1406"/>
            </a:xfrm>
            <a:grpFill/>
          </p:grpSpPr>
          <p:grpSp>
            <p:nvGrpSpPr>
              <p:cNvPr id="972" name="Group 425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987" name="Group 426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991" name="AutoShape 427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92" name="AutoShape 42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88" name="Group 429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989" name="AutoShape 430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90" name="AutoShape 43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73" name="Group 432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981" name="Group 433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985" name="AutoShape 434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86" name="AutoShape 43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82" name="Group 436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983" name="AutoShape 437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84" name="AutoShape 43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74" name="Group 439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975" name="Group 440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979" name="AutoShape 441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80" name="AutoShape 44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76" name="Group 443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977" name="AutoShape 444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78" name="AutoShape 44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906" name="Group 446"/>
            <p:cNvGrpSpPr>
              <a:grpSpLocks/>
            </p:cNvGrpSpPr>
            <p:nvPr/>
          </p:nvGrpSpPr>
          <p:grpSpPr bwMode="auto">
            <a:xfrm>
              <a:off x="1014" y="1097"/>
              <a:ext cx="810" cy="810"/>
              <a:chOff x="716" y="799"/>
              <a:chExt cx="1406" cy="1406"/>
            </a:xfrm>
            <a:grpFill/>
          </p:grpSpPr>
          <p:grpSp>
            <p:nvGrpSpPr>
              <p:cNvPr id="951" name="Group 447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966" name="Group 448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970" name="AutoShape 449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71" name="AutoShape 45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67" name="Group 451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968" name="AutoShape 452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69" name="AutoShape 45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52" name="Group 454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960" name="Group 455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964" name="AutoShape 456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65" name="AutoShape 45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61" name="Group 458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962" name="AutoShape 459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63" name="AutoShape 46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53" name="Group 461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954" name="Group 462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958" name="AutoShape 463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59" name="AutoShape 46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55" name="Group 465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956" name="AutoShape 466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57" name="AutoShape 46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907" name="Group 468"/>
            <p:cNvGrpSpPr>
              <a:grpSpLocks/>
            </p:cNvGrpSpPr>
            <p:nvPr/>
          </p:nvGrpSpPr>
          <p:grpSpPr bwMode="auto">
            <a:xfrm>
              <a:off x="1082" y="1165"/>
              <a:ext cx="674" cy="674"/>
              <a:chOff x="716" y="799"/>
              <a:chExt cx="1406" cy="1406"/>
            </a:xfrm>
            <a:grpFill/>
          </p:grpSpPr>
          <p:grpSp>
            <p:nvGrpSpPr>
              <p:cNvPr id="930" name="Group 469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945" name="Group 470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949" name="AutoShape 471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50" name="AutoShape 47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46" name="Group 473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947" name="AutoShape 474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48" name="AutoShape 47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31" name="Group 476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939" name="Group 477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943" name="AutoShape 478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44" name="AutoShape 47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40" name="Group 480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941" name="AutoShape 481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42" name="AutoShape 48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32" name="Group 483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933" name="Group 484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937" name="AutoShape 485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38" name="AutoShape 48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34" name="Group 487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935" name="AutoShape 488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36" name="AutoShape 48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908" name="Group 490"/>
            <p:cNvGrpSpPr>
              <a:grpSpLocks/>
            </p:cNvGrpSpPr>
            <p:nvPr/>
          </p:nvGrpSpPr>
          <p:grpSpPr bwMode="auto">
            <a:xfrm>
              <a:off x="1136" y="1219"/>
              <a:ext cx="566" cy="566"/>
              <a:chOff x="716" y="799"/>
              <a:chExt cx="1406" cy="1406"/>
            </a:xfrm>
            <a:grpFill/>
          </p:grpSpPr>
          <p:grpSp>
            <p:nvGrpSpPr>
              <p:cNvPr id="909" name="Group 491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924" name="Group 492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928" name="AutoShape 493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29" name="AutoShape 49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25" name="Group 495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926" name="AutoShape 496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27" name="AutoShape 49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10" name="Group 498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918" name="Group 499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922" name="AutoShape 500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23" name="AutoShape 50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19" name="Group 502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920" name="AutoShape 503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21" name="AutoShape 50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11" name="Group 505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912" name="Group 506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916" name="AutoShape 507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17" name="AutoShape 50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13" name="Group 509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914" name="AutoShape 510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15" name="AutoShape 51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1035" name="Group 512"/>
          <p:cNvGrpSpPr>
            <a:grpSpLocks/>
          </p:cNvGrpSpPr>
          <p:nvPr/>
        </p:nvGrpSpPr>
        <p:grpSpPr bwMode="auto">
          <a:xfrm>
            <a:off x="6044082" y="4714562"/>
            <a:ext cx="1582129" cy="1582129"/>
            <a:chOff x="716" y="799"/>
            <a:chExt cx="1406" cy="1406"/>
          </a:xfrm>
          <a:solidFill>
            <a:srgbClr val="FF66CC"/>
          </a:solidFill>
        </p:grpSpPr>
        <p:grpSp>
          <p:nvGrpSpPr>
            <p:cNvPr id="1036" name="Group 513"/>
            <p:cNvGrpSpPr>
              <a:grpSpLocks/>
            </p:cNvGrpSpPr>
            <p:nvPr/>
          </p:nvGrpSpPr>
          <p:grpSpPr bwMode="auto">
            <a:xfrm>
              <a:off x="716" y="799"/>
              <a:ext cx="1406" cy="1406"/>
              <a:chOff x="716" y="799"/>
              <a:chExt cx="1406" cy="1406"/>
            </a:xfrm>
            <a:grpFill/>
          </p:grpSpPr>
          <p:grpSp>
            <p:nvGrpSpPr>
              <p:cNvPr id="1147" name="Group 514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1162" name="Group 515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166" name="AutoShape 516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67" name="AutoShape 51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63" name="Group 518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164" name="AutoShape 519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65" name="AutoShape 52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148" name="Group 521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1156" name="Group 522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160" name="AutoShape 523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61" name="AutoShape 52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57" name="Group 525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158" name="AutoShape 526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59" name="AutoShape 52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149" name="Group 528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1150" name="Group 529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154" name="AutoShape 530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55" name="AutoShape 53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51" name="Group 532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152" name="AutoShape 533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53" name="AutoShape 53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037" name="Group 535"/>
            <p:cNvGrpSpPr>
              <a:grpSpLocks/>
            </p:cNvGrpSpPr>
            <p:nvPr/>
          </p:nvGrpSpPr>
          <p:grpSpPr bwMode="auto">
            <a:xfrm>
              <a:off x="836" y="919"/>
              <a:ext cx="1166" cy="1166"/>
              <a:chOff x="716" y="799"/>
              <a:chExt cx="1406" cy="1406"/>
            </a:xfrm>
            <a:grpFill/>
          </p:grpSpPr>
          <p:grpSp>
            <p:nvGrpSpPr>
              <p:cNvPr id="1126" name="Group 536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1141" name="Group 537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145" name="AutoShape 538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46" name="AutoShape 53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42" name="Group 540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143" name="AutoShape 541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44" name="AutoShape 54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127" name="Group 543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1135" name="Group 544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139" name="AutoShape 545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40" name="AutoShape 54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36" name="Group 547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137" name="AutoShape 548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38" name="AutoShape 54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128" name="Group 550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1129" name="Group 551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133" name="AutoShape 552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34" name="AutoShape 55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30" name="Group 554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131" name="AutoShape 555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32" name="AutoShape 55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038" name="Group 557"/>
            <p:cNvGrpSpPr>
              <a:grpSpLocks/>
            </p:cNvGrpSpPr>
            <p:nvPr/>
          </p:nvGrpSpPr>
          <p:grpSpPr bwMode="auto">
            <a:xfrm>
              <a:off x="932" y="1015"/>
              <a:ext cx="974" cy="974"/>
              <a:chOff x="716" y="799"/>
              <a:chExt cx="1406" cy="1406"/>
            </a:xfrm>
            <a:grpFill/>
          </p:grpSpPr>
          <p:grpSp>
            <p:nvGrpSpPr>
              <p:cNvPr id="1105" name="Group 558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1120" name="Group 559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124" name="AutoShape 560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25" name="AutoShape 56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21" name="Group 562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122" name="AutoShape 563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23" name="AutoShape 56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106" name="Group 565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1114" name="Group 566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118" name="AutoShape 567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19" name="AutoShape 56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15" name="Group 569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116" name="AutoShape 570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17" name="AutoShape 57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107" name="Group 572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1108" name="Group 573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112" name="AutoShape 574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13" name="AutoShape 57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09" name="Group 576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110" name="AutoShape 577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11" name="AutoShape 57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039" name="Group 579"/>
            <p:cNvGrpSpPr>
              <a:grpSpLocks/>
            </p:cNvGrpSpPr>
            <p:nvPr/>
          </p:nvGrpSpPr>
          <p:grpSpPr bwMode="auto">
            <a:xfrm>
              <a:off x="1014" y="1097"/>
              <a:ext cx="810" cy="810"/>
              <a:chOff x="716" y="799"/>
              <a:chExt cx="1406" cy="1406"/>
            </a:xfrm>
            <a:grpFill/>
          </p:grpSpPr>
          <p:grpSp>
            <p:nvGrpSpPr>
              <p:cNvPr id="1084" name="Group 580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1099" name="Group 581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103" name="AutoShape 582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4" name="AutoShape 58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00" name="Group 584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101" name="AutoShape 585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2" name="AutoShape 58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085" name="Group 587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1093" name="Group 588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97" name="AutoShape 589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98" name="AutoShape 59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94" name="Group 591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95" name="AutoShape 592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96" name="AutoShape 59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086" name="Group 594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1087" name="Group 595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91" name="AutoShape 596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92" name="AutoShape 59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88" name="Group 598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89" name="AutoShape 599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90" name="AutoShape 60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040" name="Group 601"/>
            <p:cNvGrpSpPr>
              <a:grpSpLocks/>
            </p:cNvGrpSpPr>
            <p:nvPr/>
          </p:nvGrpSpPr>
          <p:grpSpPr bwMode="auto">
            <a:xfrm>
              <a:off x="1082" y="1165"/>
              <a:ext cx="674" cy="674"/>
              <a:chOff x="716" y="799"/>
              <a:chExt cx="1406" cy="1406"/>
            </a:xfrm>
            <a:grpFill/>
          </p:grpSpPr>
          <p:grpSp>
            <p:nvGrpSpPr>
              <p:cNvPr id="1063" name="Group 602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1078" name="Group 603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82" name="AutoShape 604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83" name="AutoShape 60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79" name="Group 606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80" name="AutoShape 607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81" name="AutoShape 60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064" name="Group 609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1072" name="Group 610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76" name="AutoShape 611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77" name="AutoShape 61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73" name="Group 613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74" name="AutoShape 614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75" name="AutoShape 61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065" name="Group 616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1066" name="Group 617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70" name="AutoShape 618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71" name="AutoShape 61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67" name="Group 620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68" name="AutoShape 621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69" name="AutoShape 62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041" name="Group 623"/>
            <p:cNvGrpSpPr>
              <a:grpSpLocks/>
            </p:cNvGrpSpPr>
            <p:nvPr/>
          </p:nvGrpSpPr>
          <p:grpSpPr bwMode="auto">
            <a:xfrm>
              <a:off x="1136" y="1219"/>
              <a:ext cx="566" cy="566"/>
              <a:chOff x="716" y="799"/>
              <a:chExt cx="1406" cy="1406"/>
            </a:xfrm>
            <a:grpFill/>
          </p:grpSpPr>
          <p:grpSp>
            <p:nvGrpSpPr>
              <p:cNvPr id="1042" name="Group 624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1057" name="Group 625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61" name="AutoShape 626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62" name="AutoShape 62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58" name="Group 628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59" name="AutoShape 629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60" name="AutoShape 63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043" name="Group 631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1051" name="Group 632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55" name="AutoShape 633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56" name="AutoShape 63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52" name="Group 635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53" name="AutoShape 636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54" name="AutoShape 63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044" name="Group 638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1045" name="Group 639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49" name="AutoShape 640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50" name="AutoShape 64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46" name="Group 642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47" name="AutoShape 643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48" name="AutoShape 64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2" name="グループ化 1"/>
          <p:cNvGrpSpPr/>
          <p:nvPr/>
        </p:nvGrpSpPr>
        <p:grpSpPr>
          <a:xfrm>
            <a:off x="2292426" y="768119"/>
            <a:ext cx="1661722" cy="1661721"/>
            <a:chOff x="2292426" y="768119"/>
            <a:chExt cx="1661722" cy="1661721"/>
          </a:xfrm>
        </p:grpSpPr>
        <p:sp>
          <p:nvSpPr>
            <p:cNvPr id="840" name="AutoShape 781"/>
            <p:cNvSpPr>
              <a:spLocks noChangeArrowheads="1"/>
            </p:cNvSpPr>
            <p:nvPr/>
          </p:nvSpPr>
          <p:spPr bwMode="auto">
            <a:xfrm>
              <a:off x="2905994" y="768119"/>
              <a:ext cx="434586" cy="413036"/>
            </a:xfrm>
            <a:prstGeom prst="star5">
              <a:avLst/>
            </a:prstGeom>
            <a:solidFill>
              <a:srgbClr val="FF66CC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1" name="AutoShape 782"/>
            <p:cNvSpPr>
              <a:spLocks noChangeArrowheads="1"/>
            </p:cNvSpPr>
            <p:nvPr/>
          </p:nvSpPr>
          <p:spPr bwMode="auto">
            <a:xfrm>
              <a:off x="2905994" y="2016804"/>
              <a:ext cx="434586" cy="413036"/>
            </a:xfrm>
            <a:prstGeom prst="star5">
              <a:avLst/>
            </a:prstGeom>
            <a:solidFill>
              <a:srgbClr val="FF66CC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8" name="AutoShape 784"/>
            <p:cNvSpPr>
              <a:spLocks noChangeArrowheads="1"/>
            </p:cNvSpPr>
            <p:nvPr/>
          </p:nvSpPr>
          <p:spPr bwMode="auto">
            <a:xfrm rot="5400000">
              <a:off x="3530337" y="1393659"/>
              <a:ext cx="434586" cy="413036"/>
            </a:xfrm>
            <a:prstGeom prst="star5">
              <a:avLst/>
            </a:prstGeom>
            <a:solidFill>
              <a:srgbClr val="FF66CC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9" name="AutoShape 785"/>
            <p:cNvSpPr>
              <a:spLocks noChangeArrowheads="1"/>
            </p:cNvSpPr>
            <p:nvPr/>
          </p:nvSpPr>
          <p:spPr bwMode="auto">
            <a:xfrm rot="5400000">
              <a:off x="2281651" y="1393659"/>
              <a:ext cx="434586" cy="413036"/>
            </a:xfrm>
            <a:prstGeom prst="star5">
              <a:avLst/>
            </a:prstGeom>
            <a:solidFill>
              <a:srgbClr val="FF66CC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" name="AutoShape 795"/>
            <p:cNvSpPr>
              <a:spLocks noChangeArrowheads="1"/>
            </p:cNvSpPr>
            <p:nvPr/>
          </p:nvSpPr>
          <p:spPr bwMode="auto">
            <a:xfrm rot="1800000">
              <a:off x="3218245" y="851466"/>
              <a:ext cx="434586" cy="413036"/>
            </a:xfrm>
            <a:prstGeom prst="star5">
              <a:avLst/>
            </a:prstGeom>
            <a:solidFill>
              <a:srgbClr val="FF006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" name="AutoShape 796"/>
            <p:cNvSpPr>
              <a:spLocks noChangeArrowheads="1"/>
            </p:cNvSpPr>
            <p:nvPr/>
          </p:nvSpPr>
          <p:spPr bwMode="auto">
            <a:xfrm rot="1800000">
              <a:off x="2593903" y="1932859"/>
              <a:ext cx="434586" cy="413036"/>
            </a:xfrm>
            <a:prstGeom prst="star5">
              <a:avLst/>
            </a:prstGeom>
            <a:solidFill>
              <a:srgbClr val="FF006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" name="AutoShape 798"/>
            <p:cNvSpPr>
              <a:spLocks noChangeArrowheads="1"/>
            </p:cNvSpPr>
            <p:nvPr/>
          </p:nvSpPr>
          <p:spPr bwMode="auto">
            <a:xfrm rot="7200000">
              <a:off x="3446173" y="1705371"/>
              <a:ext cx="434586" cy="413036"/>
            </a:xfrm>
            <a:prstGeom prst="star5">
              <a:avLst/>
            </a:prstGeom>
            <a:solidFill>
              <a:srgbClr val="FF006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" name="AutoShape 799"/>
            <p:cNvSpPr>
              <a:spLocks noChangeArrowheads="1"/>
            </p:cNvSpPr>
            <p:nvPr/>
          </p:nvSpPr>
          <p:spPr bwMode="auto">
            <a:xfrm rot="7200000">
              <a:off x="2364779" y="1081028"/>
              <a:ext cx="434586" cy="413036"/>
            </a:xfrm>
            <a:prstGeom prst="star5">
              <a:avLst/>
            </a:prstGeom>
            <a:solidFill>
              <a:srgbClr val="FF006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6" name="AutoShape 809"/>
            <p:cNvSpPr>
              <a:spLocks noChangeArrowheads="1"/>
            </p:cNvSpPr>
            <p:nvPr/>
          </p:nvSpPr>
          <p:spPr bwMode="auto">
            <a:xfrm rot="3600000">
              <a:off x="3446990" y="1079772"/>
              <a:ext cx="434586" cy="413036"/>
            </a:xfrm>
            <a:prstGeom prst="star5">
              <a:avLst/>
            </a:prstGeom>
            <a:solidFill>
              <a:srgbClr val="FFCCFF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7" name="AutoShape 810"/>
            <p:cNvSpPr>
              <a:spLocks noChangeArrowheads="1"/>
            </p:cNvSpPr>
            <p:nvPr/>
          </p:nvSpPr>
          <p:spPr bwMode="auto">
            <a:xfrm rot="3600000">
              <a:off x="2365596" y="1704115"/>
              <a:ext cx="434586" cy="413036"/>
            </a:xfrm>
            <a:prstGeom prst="star5">
              <a:avLst/>
            </a:prstGeom>
            <a:solidFill>
              <a:srgbClr val="FFCCFF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4" name="AutoShape 812"/>
            <p:cNvSpPr>
              <a:spLocks noChangeArrowheads="1"/>
            </p:cNvSpPr>
            <p:nvPr/>
          </p:nvSpPr>
          <p:spPr bwMode="auto">
            <a:xfrm rot="9000000">
              <a:off x="3217428" y="1933238"/>
              <a:ext cx="434586" cy="413036"/>
            </a:xfrm>
            <a:prstGeom prst="star5">
              <a:avLst/>
            </a:prstGeom>
            <a:solidFill>
              <a:srgbClr val="FFCCFF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5" name="AutoShape 813"/>
            <p:cNvSpPr>
              <a:spLocks noChangeArrowheads="1"/>
            </p:cNvSpPr>
            <p:nvPr/>
          </p:nvSpPr>
          <p:spPr bwMode="auto">
            <a:xfrm rot="9000000">
              <a:off x="2593086" y="851845"/>
              <a:ext cx="434586" cy="413036"/>
            </a:xfrm>
            <a:prstGeom prst="star5">
              <a:avLst/>
            </a:prstGeom>
            <a:solidFill>
              <a:srgbClr val="FFCCFF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42" name="Group 778"/>
          <p:cNvGrpSpPr>
            <a:grpSpLocks/>
          </p:cNvGrpSpPr>
          <p:nvPr/>
        </p:nvGrpSpPr>
        <p:grpSpPr bwMode="auto">
          <a:xfrm>
            <a:off x="384326" y="2712328"/>
            <a:ext cx="1661721" cy="1661721"/>
            <a:chOff x="3347" y="2659"/>
            <a:chExt cx="1388" cy="1388"/>
          </a:xfrm>
        </p:grpSpPr>
        <p:grpSp>
          <p:nvGrpSpPr>
            <p:cNvPr id="843" name="Group 779"/>
            <p:cNvGrpSpPr>
              <a:grpSpLocks/>
            </p:cNvGrpSpPr>
            <p:nvPr/>
          </p:nvGrpSpPr>
          <p:grpSpPr bwMode="auto">
            <a:xfrm>
              <a:off x="3347" y="2659"/>
              <a:ext cx="1388" cy="1388"/>
              <a:chOff x="3347" y="2659"/>
              <a:chExt cx="1388" cy="1388"/>
            </a:xfrm>
          </p:grpSpPr>
          <p:grpSp>
            <p:nvGrpSpPr>
              <p:cNvPr id="879" name="Group 780"/>
              <p:cNvGrpSpPr>
                <a:grpSpLocks/>
              </p:cNvGrpSpPr>
              <p:nvPr/>
            </p:nvGrpSpPr>
            <p:grpSpPr bwMode="auto">
              <a:xfrm>
                <a:off x="3859" y="2659"/>
                <a:ext cx="363" cy="1388"/>
                <a:chOff x="2031" y="2795"/>
                <a:chExt cx="363" cy="1388"/>
              </a:xfrm>
            </p:grpSpPr>
            <p:sp>
              <p:nvSpPr>
                <p:cNvPr id="883" name="AutoShape 781"/>
                <p:cNvSpPr>
                  <a:spLocks noChangeArrowheads="1"/>
                </p:cNvSpPr>
                <p:nvPr/>
              </p:nvSpPr>
              <p:spPr bwMode="auto">
                <a:xfrm>
                  <a:off x="2031" y="2795"/>
                  <a:ext cx="363" cy="345"/>
                </a:xfrm>
                <a:prstGeom prst="star5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4" name="AutoShape 782"/>
                <p:cNvSpPr>
                  <a:spLocks noChangeArrowheads="1"/>
                </p:cNvSpPr>
                <p:nvPr/>
              </p:nvSpPr>
              <p:spPr bwMode="auto">
                <a:xfrm>
                  <a:off x="2031" y="3838"/>
                  <a:ext cx="363" cy="345"/>
                </a:xfrm>
                <a:prstGeom prst="star5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80" name="Group 783"/>
              <p:cNvGrpSpPr>
                <a:grpSpLocks/>
              </p:cNvGrpSpPr>
              <p:nvPr/>
            </p:nvGrpSpPr>
            <p:grpSpPr bwMode="auto">
              <a:xfrm rot="5400000">
                <a:off x="3859" y="2660"/>
                <a:ext cx="363" cy="1388"/>
                <a:chOff x="2031" y="2795"/>
                <a:chExt cx="363" cy="1388"/>
              </a:xfrm>
            </p:grpSpPr>
            <p:sp>
              <p:nvSpPr>
                <p:cNvPr id="881" name="AutoShape 784"/>
                <p:cNvSpPr>
                  <a:spLocks noChangeArrowheads="1"/>
                </p:cNvSpPr>
                <p:nvPr/>
              </p:nvSpPr>
              <p:spPr bwMode="auto">
                <a:xfrm>
                  <a:off x="2031" y="2795"/>
                  <a:ext cx="363" cy="345"/>
                </a:xfrm>
                <a:prstGeom prst="star5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2" name="AutoShape 785"/>
                <p:cNvSpPr>
                  <a:spLocks noChangeArrowheads="1"/>
                </p:cNvSpPr>
                <p:nvPr/>
              </p:nvSpPr>
              <p:spPr bwMode="auto">
                <a:xfrm>
                  <a:off x="2031" y="3838"/>
                  <a:ext cx="363" cy="345"/>
                </a:xfrm>
                <a:prstGeom prst="star5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44" name="Group 786"/>
            <p:cNvGrpSpPr>
              <a:grpSpLocks/>
            </p:cNvGrpSpPr>
            <p:nvPr/>
          </p:nvGrpSpPr>
          <p:grpSpPr bwMode="auto">
            <a:xfrm>
              <a:off x="3679" y="2990"/>
              <a:ext cx="724" cy="726"/>
              <a:chOff x="3619" y="2975"/>
              <a:chExt cx="860" cy="862"/>
            </a:xfrm>
          </p:grpSpPr>
          <p:grpSp>
            <p:nvGrpSpPr>
              <p:cNvPr id="873" name="Group 787"/>
              <p:cNvGrpSpPr>
                <a:grpSpLocks/>
              </p:cNvGrpSpPr>
              <p:nvPr/>
            </p:nvGrpSpPr>
            <p:grpSpPr bwMode="auto">
              <a:xfrm>
                <a:off x="3935" y="2975"/>
                <a:ext cx="226" cy="862"/>
                <a:chOff x="2031" y="2795"/>
                <a:chExt cx="363" cy="1388"/>
              </a:xfrm>
            </p:grpSpPr>
            <p:sp>
              <p:nvSpPr>
                <p:cNvPr id="877" name="AutoShape 788"/>
                <p:cNvSpPr>
                  <a:spLocks noChangeArrowheads="1"/>
                </p:cNvSpPr>
                <p:nvPr/>
              </p:nvSpPr>
              <p:spPr bwMode="auto">
                <a:xfrm>
                  <a:off x="2031" y="2795"/>
                  <a:ext cx="363" cy="345"/>
                </a:xfrm>
                <a:prstGeom prst="star5">
                  <a:avLst/>
                </a:prstGeom>
                <a:solidFill>
                  <a:srgbClr val="FF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78" name="AutoShape 789"/>
                <p:cNvSpPr>
                  <a:spLocks noChangeArrowheads="1"/>
                </p:cNvSpPr>
                <p:nvPr/>
              </p:nvSpPr>
              <p:spPr bwMode="auto">
                <a:xfrm>
                  <a:off x="2031" y="3838"/>
                  <a:ext cx="363" cy="345"/>
                </a:xfrm>
                <a:prstGeom prst="star5">
                  <a:avLst/>
                </a:prstGeom>
                <a:solidFill>
                  <a:srgbClr val="FF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74" name="Group 790"/>
              <p:cNvGrpSpPr>
                <a:grpSpLocks/>
              </p:cNvGrpSpPr>
              <p:nvPr/>
            </p:nvGrpSpPr>
            <p:grpSpPr bwMode="auto">
              <a:xfrm rot="5400000">
                <a:off x="3937" y="2976"/>
                <a:ext cx="224" cy="860"/>
                <a:chOff x="2031" y="2795"/>
                <a:chExt cx="363" cy="1388"/>
              </a:xfrm>
            </p:grpSpPr>
            <p:sp>
              <p:nvSpPr>
                <p:cNvPr id="875" name="AutoShape 791"/>
                <p:cNvSpPr>
                  <a:spLocks noChangeArrowheads="1"/>
                </p:cNvSpPr>
                <p:nvPr/>
              </p:nvSpPr>
              <p:spPr bwMode="auto">
                <a:xfrm>
                  <a:off x="2031" y="2795"/>
                  <a:ext cx="363" cy="345"/>
                </a:xfrm>
                <a:prstGeom prst="star5">
                  <a:avLst/>
                </a:prstGeom>
                <a:solidFill>
                  <a:srgbClr val="FF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76" name="AutoShape 792"/>
                <p:cNvSpPr>
                  <a:spLocks noChangeArrowheads="1"/>
                </p:cNvSpPr>
                <p:nvPr/>
              </p:nvSpPr>
              <p:spPr bwMode="auto">
                <a:xfrm>
                  <a:off x="2031" y="3838"/>
                  <a:ext cx="363" cy="345"/>
                </a:xfrm>
                <a:prstGeom prst="star5">
                  <a:avLst/>
                </a:prstGeom>
                <a:solidFill>
                  <a:srgbClr val="FF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45" name="Group 793"/>
            <p:cNvGrpSpPr>
              <a:grpSpLocks/>
            </p:cNvGrpSpPr>
            <p:nvPr/>
          </p:nvGrpSpPr>
          <p:grpSpPr bwMode="auto">
            <a:xfrm rot="1800000">
              <a:off x="3347" y="2659"/>
              <a:ext cx="1388" cy="1388"/>
              <a:chOff x="3347" y="2659"/>
              <a:chExt cx="1388" cy="1388"/>
            </a:xfrm>
          </p:grpSpPr>
          <p:grpSp>
            <p:nvGrpSpPr>
              <p:cNvPr id="867" name="Group 794"/>
              <p:cNvGrpSpPr>
                <a:grpSpLocks/>
              </p:cNvGrpSpPr>
              <p:nvPr/>
            </p:nvGrpSpPr>
            <p:grpSpPr bwMode="auto">
              <a:xfrm>
                <a:off x="3859" y="2659"/>
                <a:ext cx="363" cy="1388"/>
                <a:chOff x="2031" y="2795"/>
                <a:chExt cx="363" cy="1388"/>
              </a:xfrm>
            </p:grpSpPr>
            <p:sp>
              <p:nvSpPr>
                <p:cNvPr id="871" name="AutoShape 795"/>
                <p:cNvSpPr>
                  <a:spLocks noChangeArrowheads="1"/>
                </p:cNvSpPr>
                <p:nvPr/>
              </p:nvSpPr>
              <p:spPr bwMode="auto">
                <a:xfrm>
                  <a:off x="2031" y="2795"/>
                  <a:ext cx="363" cy="345"/>
                </a:xfrm>
                <a:prstGeom prst="star5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72" name="AutoShape 796"/>
                <p:cNvSpPr>
                  <a:spLocks noChangeArrowheads="1"/>
                </p:cNvSpPr>
                <p:nvPr/>
              </p:nvSpPr>
              <p:spPr bwMode="auto">
                <a:xfrm>
                  <a:off x="2031" y="3838"/>
                  <a:ext cx="363" cy="345"/>
                </a:xfrm>
                <a:prstGeom prst="star5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68" name="Group 797"/>
              <p:cNvGrpSpPr>
                <a:grpSpLocks/>
              </p:cNvGrpSpPr>
              <p:nvPr/>
            </p:nvGrpSpPr>
            <p:grpSpPr bwMode="auto">
              <a:xfrm rot="5400000">
                <a:off x="3859" y="2660"/>
                <a:ext cx="363" cy="1388"/>
                <a:chOff x="2031" y="2795"/>
                <a:chExt cx="363" cy="1388"/>
              </a:xfrm>
            </p:grpSpPr>
            <p:sp>
              <p:nvSpPr>
                <p:cNvPr id="869" name="AutoShape 798"/>
                <p:cNvSpPr>
                  <a:spLocks noChangeArrowheads="1"/>
                </p:cNvSpPr>
                <p:nvPr/>
              </p:nvSpPr>
              <p:spPr bwMode="auto">
                <a:xfrm>
                  <a:off x="2031" y="2795"/>
                  <a:ext cx="363" cy="345"/>
                </a:xfrm>
                <a:prstGeom prst="star5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70" name="AutoShape 799"/>
                <p:cNvSpPr>
                  <a:spLocks noChangeArrowheads="1"/>
                </p:cNvSpPr>
                <p:nvPr/>
              </p:nvSpPr>
              <p:spPr bwMode="auto">
                <a:xfrm>
                  <a:off x="2031" y="3838"/>
                  <a:ext cx="363" cy="345"/>
                </a:xfrm>
                <a:prstGeom prst="star5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46" name="Group 800"/>
            <p:cNvGrpSpPr>
              <a:grpSpLocks/>
            </p:cNvGrpSpPr>
            <p:nvPr/>
          </p:nvGrpSpPr>
          <p:grpSpPr bwMode="auto">
            <a:xfrm rot="1800000">
              <a:off x="3679" y="2990"/>
              <a:ext cx="724" cy="726"/>
              <a:chOff x="3619" y="2975"/>
              <a:chExt cx="860" cy="862"/>
            </a:xfrm>
          </p:grpSpPr>
          <p:grpSp>
            <p:nvGrpSpPr>
              <p:cNvPr id="861" name="Group 801"/>
              <p:cNvGrpSpPr>
                <a:grpSpLocks/>
              </p:cNvGrpSpPr>
              <p:nvPr/>
            </p:nvGrpSpPr>
            <p:grpSpPr bwMode="auto">
              <a:xfrm>
                <a:off x="3935" y="2975"/>
                <a:ext cx="226" cy="862"/>
                <a:chOff x="2031" y="2795"/>
                <a:chExt cx="363" cy="1388"/>
              </a:xfrm>
            </p:grpSpPr>
            <p:sp>
              <p:nvSpPr>
                <p:cNvPr id="865" name="AutoShape 802"/>
                <p:cNvSpPr>
                  <a:spLocks noChangeArrowheads="1"/>
                </p:cNvSpPr>
                <p:nvPr/>
              </p:nvSpPr>
              <p:spPr bwMode="auto">
                <a:xfrm>
                  <a:off x="2031" y="2795"/>
                  <a:ext cx="363" cy="345"/>
                </a:xfrm>
                <a:prstGeom prst="star5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6" name="AutoShape 803"/>
                <p:cNvSpPr>
                  <a:spLocks noChangeArrowheads="1"/>
                </p:cNvSpPr>
                <p:nvPr/>
              </p:nvSpPr>
              <p:spPr bwMode="auto">
                <a:xfrm>
                  <a:off x="2031" y="3838"/>
                  <a:ext cx="363" cy="345"/>
                </a:xfrm>
                <a:prstGeom prst="star5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62" name="Group 804"/>
              <p:cNvGrpSpPr>
                <a:grpSpLocks/>
              </p:cNvGrpSpPr>
              <p:nvPr/>
            </p:nvGrpSpPr>
            <p:grpSpPr bwMode="auto">
              <a:xfrm rot="5400000">
                <a:off x="3937" y="2976"/>
                <a:ext cx="224" cy="860"/>
                <a:chOff x="2031" y="2795"/>
                <a:chExt cx="363" cy="1388"/>
              </a:xfrm>
            </p:grpSpPr>
            <p:sp>
              <p:nvSpPr>
                <p:cNvPr id="863" name="AutoShape 805"/>
                <p:cNvSpPr>
                  <a:spLocks noChangeArrowheads="1"/>
                </p:cNvSpPr>
                <p:nvPr/>
              </p:nvSpPr>
              <p:spPr bwMode="auto">
                <a:xfrm>
                  <a:off x="2031" y="2795"/>
                  <a:ext cx="363" cy="345"/>
                </a:xfrm>
                <a:prstGeom prst="star5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4" name="AutoShape 806"/>
                <p:cNvSpPr>
                  <a:spLocks noChangeArrowheads="1"/>
                </p:cNvSpPr>
                <p:nvPr/>
              </p:nvSpPr>
              <p:spPr bwMode="auto">
                <a:xfrm>
                  <a:off x="2031" y="3838"/>
                  <a:ext cx="363" cy="345"/>
                </a:xfrm>
                <a:prstGeom prst="star5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47" name="Group 807"/>
            <p:cNvGrpSpPr>
              <a:grpSpLocks/>
            </p:cNvGrpSpPr>
            <p:nvPr/>
          </p:nvGrpSpPr>
          <p:grpSpPr bwMode="auto">
            <a:xfrm rot="3600000">
              <a:off x="3347" y="2659"/>
              <a:ext cx="1388" cy="1388"/>
              <a:chOff x="3347" y="2659"/>
              <a:chExt cx="1388" cy="1388"/>
            </a:xfrm>
          </p:grpSpPr>
          <p:grpSp>
            <p:nvGrpSpPr>
              <p:cNvPr id="855" name="Group 808"/>
              <p:cNvGrpSpPr>
                <a:grpSpLocks/>
              </p:cNvGrpSpPr>
              <p:nvPr/>
            </p:nvGrpSpPr>
            <p:grpSpPr bwMode="auto">
              <a:xfrm>
                <a:off x="3859" y="2659"/>
                <a:ext cx="363" cy="1388"/>
                <a:chOff x="2031" y="2795"/>
                <a:chExt cx="363" cy="1388"/>
              </a:xfrm>
            </p:grpSpPr>
            <p:sp>
              <p:nvSpPr>
                <p:cNvPr id="859" name="AutoShape 809"/>
                <p:cNvSpPr>
                  <a:spLocks noChangeArrowheads="1"/>
                </p:cNvSpPr>
                <p:nvPr/>
              </p:nvSpPr>
              <p:spPr bwMode="auto">
                <a:xfrm>
                  <a:off x="2031" y="2795"/>
                  <a:ext cx="363" cy="345"/>
                </a:xfrm>
                <a:prstGeom prst="star5">
                  <a:avLst/>
                </a:prstGeom>
                <a:solidFill>
                  <a:srgbClr val="FF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0" name="AutoShape 810"/>
                <p:cNvSpPr>
                  <a:spLocks noChangeArrowheads="1"/>
                </p:cNvSpPr>
                <p:nvPr/>
              </p:nvSpPr>
              <p:spPr bwMode="auto">
                <a:xfrm>
                  <a:off x="2031" y="3838"/>
                  <a:ext cx="363" cy="345"/>
                </a:xfrm>
                <a:prstGeom prst="star5">
                  <a:avLst/>
                </a:prstGeom>
                <a:solidFill>
                  <a:srgbClr val="FF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56" name="Group 811"/>
              <p:cNvGrpSpPr>
                <a:grpSpLocks/>
              </p:cNvGrpSpPr>
              <p:nvPr/>
            </p:nvGrpSpPr>
            <p:grpSpPr bwMode="auto">
              <a:xfrm rot="5400000">
                <a:off x="3859" y="2660"/>
                <a:ext cx="363" cy="1388"/>
                <a:chOff x="2031" y="2795"/>
                <a:chExt cx="363" cy="1388"/>
              </a:xfrm>
            </p:grpSpPr>
            <p:sp>
              <p:nvSpPr>
                <p:cNvPr id="857" name="AutoShape 812"/>
                <p:cNvSpPr>
                  <a:spLocks noChangeArrowheads="1"/>
                </p:cNvSpPr>
                <p:nvPr/>
              </p:nvSpPr>
              <p:spPr bwMode="auto">
                <a:xfrm>
                  <a:off x="2031" y="2795"/>
                  <a:ext cx="363" cy="345"/>
                </a:xfrm>
                <a:prstGeom prst="star5">
                  <a:avLst/>
                </a:prstGeom>
                <a:solidFill>
                  <a:srgbClr val="FF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58" name="AutoShape 813"/>
                <p:cNvSpPr>
                  <a:spLocks noChangeArrowheads="1"/>
                </p:cNvSpPr>
                <p:nvPr/>
              </p:nvSpPr>
              <p:spPr bwMode="auto">
                <a:xfrm>
                  <a:off x="2031" y="3838"/>
                  <a:ext cx="363" cy="345"/>
                </a:xfrm>
                <a:prstGeom prst="star5">
                  <a:avLst/>
                </a:prstGeom>
                <a:solidFill>
                  <a:srgbClr val="FF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48" name="Group 814"/>
            <p:cNvGrpSpPr>
              <a:grpSpLocks/>
            </p:cNvGrpSpPr>
            <p:nvPr/>
          </p:nvGrpSpPr>
          <p:grpSpPr bwMode="auto">
            <a:xfrm rot="3600000">
              <a:off x="3679" y="2990"/>
              <a:ext cx="724" cy="726"/>
              <a:chOff x="3619" y="2975"/>
              <a:chExt cx="860" cy="862"/>
            </a:xfrm>
          </p:grpSpPr>
          <p:grpSp>
            <p:nvGrpSpPr>
              <p:cNvPr id="849" name="Group 815"/>
              <p:cNvGrpSpPr>
                <a:grpSpLocks/>
              </p:cNvGrpSpPr>
              <p:nvPr/>
            </p:nvGrpSpPr>
            <p:grpSpPr bwMode="auto">
              <a:xfrm>
                <a:off x="3935" y="2975"/>
                <a:ext cx="226" cy="862"/>
                <a:chOff x="2031" y="2795"/>
                <a:chExt cx="363" cy="1388"/>
              </a:xfrm>
            </p:grpSpPr>
            <p:sp>
              <p:nvSpPr>
                <p:cNvPr id="853" name="AutoShape 816"/>
                <p:cNvSpPr>
                  <a:spLocks noChangeArrowheads="1"/>
                </p:cNvSpPr>
                <p:nvPr/>
              </p:nvSpPr>
              <p:spPr bwMode="auto">
                <a:xfrm>
                  <a:off x="2031" y="2795"/>
                  <a:ext cx="363" cy="345"/>
                </a:xfrm>
                <a:prstGeom prst="star5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54" name="AutoShape 817"/>
                <p:cNvSpPr>
                  <a:spLocks noChangeArrowheads="1"/>
                </p:cNvSpPr>
                <p:nvPr/>
              </p:nvSpPr>
              <p:spPr bwMode="auto">
                <a:xfrm>
                  <a:off x="2031" y="3838"/>
                  <a:ext cx="363" cy="345"/>
                </a:xfrm>
                <a:prstGeom prst="star5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50" name="Group 818"/>
              <p:cNvGrpSpPr>
                <a:grpSpLocks/>
              </p:cNvGrpSpPr>
              <p:nvPr/>
            </p:nvGrpSpPr>
            <p:grpSpPr bwMode="auto">
              <a:xfrm rot="5400000">
                <a:off x="3937" y="2976"/>
                <a:ext cx="224" cy="860"/>
                <a:chOff x="2031" y="2795"/>
                <a:chExt cx="363" cy="1388"/>
              </a:xfrm>
            </p:grpSpPr>
            <p:sp>
              <p:nvSpPr>
                <p:cNvPr id="851" name="AutoShape 819"/>
                <p:cNvSpPr>
                  <a:spLocks noChangeArrowheads="1"/>
                </p:cNvSpPr>
                <p:nvPr/>
              </p:nvSpPr>
              <p:spPr bwMode="auto">
                <a:xfrm>
                  <a:off x="2031" y="2795"/>
                  <a:ext cx="363" cy="345"/>
                </a:xfrm>
                <a:prstGeom prst="star5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52" name="AutoShape 820"/>
                <p:cNvSpPr>
                  <a:spLocks noChangeArrowheads="1"/>
                </p:cNvSpPr>
                <p:nvPr/>
              </p:nvSpPr>
              <p:spPr bwMode="auto">
                <a:xfrm>
                  <a:off x="2031" y="3838"/>
                  <a:ext cx="363" cy="345"/>
                </a:xfrm>
                <a:prstGeom prst="star5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885" name="Group 778"/>
          <p:cNvGrpSpPr>
            <a:grpSpLocks/>
          </p:cNvGrpSpPr>
          <p:nvPr/>
        </p:nvGrpSpPr>
        <p:grpSpPr bwMode="auto">
          <a:xfrm>
            <a:off x="384326" y="768119"/>
            <a:ext cx="1661721" cy="1661721"/>
            <a:chOff x="3347" y="2659"/>
            <a:chExt cx="1388" cy="1388"/>
          </a:xfrm>
        </p:grpSpPr>
        <p:grpSp>
          <p:nvGrpSpPr>
            <p:cNvPr id="886" name="Group 779"/>
            <p:cNvGrpSpPr>
              <a:grpSpLocks/>
            </p:cNvGrpSpPr>
            <p:nvPr/>
          </p:nvGrpSpPr>
          <p:grpSpPr bwMode="auto">
            <a:xfrm>
              <a:off x="3347" y="2659"/>
              <a:ext cx="1388" cy="1388"/>
              <a:chOff x="3347" y="2659"/>
              <a:chExt cx="1388" cy="1388"/>
            </a:xfrm>
          </p:grpSpPr>
          <p:grpSp>
            <p:nvGrpSpPr>
              <p:cNvPr id="901" name="Group 780"/>
              <p:cNvGrpSpPr>
                <a:grpSpLocks/>
              </p:cNvGrpSpPr>
              <p:nvPr/>
            </p:nvGrpSpPr>
            <p:grpSpPr bwMode="auto">
              <a:xfrm>
                <a:off x="3859" y="2659"/>
                <a:ext cx="363" cy="1388"/>
                <a:chOff x="2031" y="2795"/>
                <a:chExt cx="363" cy="1388"/>
              </a:xfrm>
            </p:grpSpPr>
            <p:sp>
              <p:nvSpPr>
                <p:cNvPr id="1171" name="AutoShape 781"/>
                <p:cNvSpPr>
                  <a:spLocks noChangeArrowheads="1"/>
                </p:cNvSpPr>
                <p:nvPr/>
              </p:nvSpPr>
              <p:spPr bwMode="auto">
                <a:xfrm>
                  <a:off x="2031" y="2795"/>
                  <a:ext cx="363" cy="345"/>
                </a:xfrm>
                <a:prstGeom prst="star5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72" name="AutoShape 782"/>
                <p:cNvSpPr>
                  <a:spLocks noChangeArrowheads="1"/>
                </p:cNvSpPr>
                <p:nvPr/>
              </p:nvSpPr>
              <p:spPr bwMode="auto">
                <a:xfrm>
                  <a:off x="2031" y="3838"/>
                  <a:ext cx="363" cy="345"/>
                </a:xfrm>
                <a:prstGeom prst="star5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68" name="Group 783"/>
              <p:cNvGrpSpPr>
                <a:grpSpLocks/>
              </p:cNvGrpSpPr>
              <p:nvPr/>
            </p:nvGrpSpPr>
            <p:grpSpPr bwMode="auto">
              <a:xfrm rot="5400000">
                <a:off x="3859" y="2660"/>
                <a:ext cx="363" cy="1388"/>
                <a:chOff x="2031" y="2795"/>
                <a:chExt cx="363" cy="1388"/>
              </a:xfrm>
            </p:grpSpPr>
            <p:sp>
              <p:nvSpPr>
                <p:cNvPr id="1169" name="AutoShape 784"/>
                <p:cNvSpPr>
                  <a:spLocks noChangeArrowheads="1"/>
                </p:cNvSpPr>
                <p:nvPr/>
              </p:nvSpPr>
              <p:spPr bwMode="auto">
                <a:xfrm>
                  <a:off x="2031" y="2795"/>
                  <a:ext cx="363" cy="345"/>
                </a:xfrm>
                <a:prstGeom prst="star5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70" name="AutoShape 785"/>
                <p:cNvSpPr>
                  <a:spLocks noChangeArrowheads="1"/>
                </p:cNvSpPr>
                <p:nvPr/>
              </p:nvSpPr>
              <p:spPr bwMode="auto">
                <a:xfrm>
                  <a:off x="2031" y="3838"/>
                  <a:ext cx="363" cy="345"/>
                </a:xfrm>
                <a:prstGeom prst="star5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87" name="Group 793"/>
            <p:cNvGrpSpPr>
              <a:grpSpLocks/>
            </p:cNvGrpSpPr>
            <p:nvPr/>
          </p:nvGrpSpPr>
          <p:grpSpPr bwMode="auto">
            <a:xfrm rot="1800000">
              <a:off x="3347" y="2659"/>
              <a:ext cx="1388" cy="1388"/>
              <a:chOff x="3347" y="2659"/>
              <a:chExt cx="1388" cy="1388"/>
            </a:xfrm>
          </p:grpSpPr>
          <p:grpSp>
            <p:nvGrpSpPr>
              <p:cNvPr id="895" name="Group 794"/>
              <p:cNvGrpSpPr>
                <a:grpSpLocks/>
              </p:cNvGrpSpPr>
              <p:nvPr/>
            </p:nvGrpSpPr>
            <p:grpSpPr bwMode="auto">
              <a:xfrm>
                <a:off x="3859" y="2659"/>
                <a:ext cx="363" cy="1388"/>
                <a:chOff x="2031" y="2795"/>
                <a:chExt cx="363" cy="1388"/>
              </a:xfrm>
            </p:grpSpPr>
            <p:sp>
              <p:nvSpPr>
                <p:cNvPr id="899" name="AutoShape 795"/>
                <p:cNvSpPr>
                  <a:spLocks noChangeArrowheads="1"/>
                </p:cNvSpPr>
                <p:nvPr/>
              </p:nvSpPr>
              <p:spPr bwMode="auto">
                <a:xfrm>
                  <a:off x="2031" y="2795"/>
                  <a:ext cx="363" cy="345"/>
                </a:xfrm>
                <a:prstGeom prst="star5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0" name="AutoShape 796"/>
                <p:cNvSpPr>
                  <a:spLocks noChangeArrowheads="1"/>
                </p:cNvSpPr>
                <p:nvPr/>
              </p:nvSpPr>
              <p:spPr bwMode="auto">
                <a:xfrm>
                  <a:off x="2031" y="3838"/>
                  <a:ext cx="363" cy="345"/>
                </a:xfrm>
                <a:prstGeom prst="star5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96" name="Group 797"/>
              <p:cNvGrpSpPr>
                <a:grpSpLocks/>
              </p:cNvGrpSpPr>
              <p:nvPr/>
            </p:nvGrpSpPr>
            <p:grpSpPr bwMode="auto">
              <a:xfrm rot="5400000">
                <a:off x="3859" y="2660"/>
                <a:ext cx="363" cy="1388"/>
                <a:chOff x="2031" y="2795"/>
                <a:chExt cx="363" cy="1388"/>
              </a:xfrm>
            </p:grpSpPr>
            <p:sp>
              <p:nvSpPr>
                <p:cNvPr id="897" name="AutoShape 798"/>
                <p:cNvSpPr>
                  <a:spLocks noChangeArrowheads="1"/>
                </p:cNvSpPr>
                <p:nvPr/>
              </p:nvSpPr>
              <p:spPr bwMode="auto">
                <a:xfrm>
                  <a:off x="2031" y="2795"/>
                  <a:ext cx="363" cy="345"/>
                </a:xfrm>
                <a:prstGeom prst="star5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98" name="AutoShape 799"/>
                <p:cNvSpPr>
                  <a:spLocks noChangeArrowheads="1"/>
                </p:cNvSpPr>
                <p:nvPr/>
              </p:nvSpPr>
              <p:spPr bwMode="auto">
                <a:xfrm>
                  <a:off x="2031" y="3838"/>
                  <a:ext cx="363" cy="345"/>
                </a:xfrm>
                <a:prstGeom prst="star5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88" name="Group 807"/>
            <p:cNvGrpSpPr>
              <a:grpSpLocks/>
            </p:cNvGrpSpPr>
            <p:nvPr/>
          </p:nvGrpSpPr>
          <p:grpSpPr bwMode="auto">
            <a:xfrm rot="3600000">
              <a:off x="3347" y="2659"/>
              <a:ext cx="1388" cy="1388"/>
              <a:chOff x="3347" y="2659"/>
              <a:chExt cx="1388" cy="1388"/>
            </a:xfrm>
          </p:grpSpPr>
          <p:grpSp>
            <p:nvGrpSpPr>
              <p:cNvPr id="889" name="Group 808"/>
              <p:cNvGrpSpPr>
                <a:grpSpLocks/>
              </p:cNvGrpSpPr>
              <p:nvPr/>
            </p:nvGrpSpPr>
            <p:grpSpPr bwMode="auto">
              <a:xfrm>
                <a:off x="3859" y="2659"/>
                <a:ext cx="363" cy="1388"/>
                <a:chOff x="2031" y="2795"/>
                <a:chExt cx="363" cy="1388"/>
              </a:xfrm>
            </p:grpSpPr>
            <p:sp>
              <p:nvSpPr>
                <p:cNvPr id="893" name="AutoShape 809"/>
                <p:cNvSpPr>
                  <a:spLocks noChangeArrowheads="1"/>
                </p:cNvSpPr>
                <p:nvPr/>
              </p:nvSpPr>
              <p:spPr bwMode="auto">
                <a:xfrm>
                  <a:off x="2031" y="2795"/>
                  <a:ext cx="363" cy="345"/>
                </a:xfrm>
                <a:prstGeom prst="star5">
                  <a:avLst/>
                </a:prstGeom>
                <a:solidFill>
                  <a:srgbClr val="FF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94" name="AutoShape 810"/>
                <p:cNvSpPr>
                  <a:spLocks noChangeArrowheads="1"/>
                </p:cNvSpPr>
                <p:nvPr/>
              </p:nvSpPr>
              <p:spPr bwMode="auto">
                <a:xfrm>
                  <a:off x="2031" y="3838"/>
                  <a:ext cx="363" cy="345"/>
                </a:xfrm>
                <a:prstGeom prst="star5">
                  <a:avLst/>
                </a:prstGeom>
                <a:solidFill>
                  <a:srgbClr val="FF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90" name="Group 811"/>
              <p:cNvGrpSpPr>
                <a:grpSpLocks/>
              </p:cNvGrpSpPr>
              <p:nvPr/>
            </p:nvGrpSpPr>
            <p:grpSpPr bwMode="auto">
              <a:xfrm rot="5400000">
                <a:off x="3859" y="2660"/>
                <a:ext cx="363" cy="1388"/>
                <a:chOff x="2031" y="2795"/>
                <a:chExt cx="363" cy="1388"/>
              </a:xfrm>
            </p:grpSpPr>
            <p:sp>
              <p:nvSpPr>
                <p:cNvPr id="891" name="AutoShape 812"/>
                <p:cNvSpPr>
                  <a:spLocks noChangeArrowheads="1"/>
                </p:cNvSpPr>
                <p:nvPr/>
              </p:nvSpPr>
              <p:spPr bwMode="auto">
                <a:xfrm>
                  <a:off x="2031" y="2795"/>
                  <a:ext cx="363" cy="345"/>
                </a:xfrm>
                <a:prstGeom prst="star5">
                  <a:avLst/>
                </a:prstGeom>
                <a:solidFill>
                  <a:srgbClr val="FF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92" name="AutoShape 813"/>
                <p:cNvSpPr>
                  <a:spLocks noChangeArrowheads="1"/>
                </p:cNvSpPr>
                <p:nvPr/>
              </p:nvSpPr>
              <p:spPr bwMode="auto">
                <a:xfrm>
                  <a:off x="2031" y="3838"/>
                  <a:ext cx="363" cy="345"/>
                </a:xfrm>
                <a:prstGeom prst="star5">
                  <a:avLst/>
                </a:prstGeom>
                <a:solidFill>
                  <a:srgbClr val="FF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" name="グループ化 4"/>
          <p:cNvGrpSpPr/>
          <p:nvPr/>
        </p:nvGrpSpPr>
        <p:grpSpPr>
          <a:xfrm>
            <a:off x="4147859" y="2712328"/>
            <a:ext cx="1661722" cy="1661721"/>
            <a:chOff x="4147859" y="2712328"/>
            <a:chExt cx="1661722" cy="1661721"/>
          </a:xfrm>
        </p:grpSpPr>
        <p:sp>
          <p:nvSpPr>
            <p:cNvPr id="1214" name="AutoShape 781"/>
            <p:cNvSpPr>
              <a:spLocks noChangeArrowheads="1"/>
            </p:cNvSpPr>
            <p:nvPr/>
          </p:nvSpPr>
          <p:spPr bwMode="auto">
            <a:xfrm>
              <a:off x="4761427" y="2712328"/>
              <a:ext cx="434586" cy="413036"/>
            </a:xfrm>
            <a:prstGeom prst="star5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5" name="AutoShape 782"/>
            <p:cNvSpPr>
              <a:spLocks noChangeArrowheads="1"/>
            </p:cNvSpPr>
            <p:nvPr/>
          </p:nvSpPr>
          <p:spPr bwMode="auto">
            <a:xfrm>
              <a:off x="4761427" y="3961013"/>
              <a:ext cx="434586" cy="413036"/>
            </a:xfrm>
            <a:prstGeom prst="star5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2" name="AutoShape 784"/>
            <p:cNvSpPr>
              <a:spLocks noChangeArrowheads="1"/>
            </p:cNvSpPr>
            <p:nvPr/>
          </p:nvSpPr>
          <p:spPr bwMode="auto">
            <a:xfrm rot="5400000">
              <a:off x="5385770" y="3337868"/>
              <a:ext cx="434586" cy="413036"/>
            </a:xfrm>
            <a:prstGeom prst="star5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3" name="AutoShape 785"/>
            <p:cNvSpPr>
              <a:spLocks noChangeArrowheads="1"/>
            </p:cNvSpPr>
            <p:nvPr/>
          </p:nvSpPr>
          <p:spPr bwMode="auto">
            <a:xfrm rot="5400000">
              <a:off x="4137084" y="3337868"/>
              <a:ext cx="434586" cy="413036"/>
            </a:xfrm>
            <a:prstGeom prst="star5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8" name="AutoShape 788"/>
            <p:cNvSpPr>
              <a:spLocks noChangeArrowheads="1"/>
            </p:cNvSpPr>
            <p:nvPr/>
          </p:nvSpPr>
          <p:spPr bwMode="auto">
            <a:xfrm>
              <a:off x="4864420" y="3108603"/>
              <a:ext cx="227781" cy="216040"/>
            </a:xfrm>
            <a:prstGeom prst="star5">
              <a:avLst/>
            </a:prstGeom>
            <a:solidFill>
              <a:srgbClr val="99FF6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9" name="AutoShape 789"/>
            <p:cNvSpPr>
              <a:spLocks noChangeArrowheads="1"/>
            </p:cNvSpPr>
            <p:nvPr/>
          </p:nvSpPr>
          <p:spPr bwMode="auto">
            <a:xfrm>
              <a:off x="4864420" y="3761734"/>
              <a:ext cx="227781" cy="216040"/>
            </a:xfrm>
            <a:prstGeom prst="star5">
              <a:avLst/>
            </a:prstGeom>
            <a:solidFill>
              <a:srgbClr val="99FF6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6" name="AutoShape 791"/>
            <p:cNvSpPr>
              <a:spLocks noChangeArrowheads="1"/>
            </p:cNvSpPr>
            <p:nvPr/>
          </p:nvSpPr>
          <p:spPr bwMode="auto">
            <a:xfrm rot="5400000">
              <a:off x="5192053" y="3435466"/>
              <a:ext cx="225863" cy="215445"/>
            </a:xfrm>
            <a:prstGeom prst="star5">
              <a:avLst/>
            </a:prstGeom>
            <a:solidFill>
              <a:srgbClr val="99FF6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7" name="AutoShape 792"/>
            <p:cNvSpPr>
              <a:spLocks noChangeArrowheads="1"/>
            </p:cNvSpPr>
            <p:nvPr/>
          </p:nvSpPr>
          <p:spPr bwMode="auto">
            <a:xfrm rot="5400000">
              <a:off x="4540721" y="3435466"/>
              <a:ext cx="225863" cy="215445"/>
            </a:xfrm>
            <a:prstGeom prst="star5">
              <a:avLst/>
            </a:prstGeom>
            <a:solidFill>
              <a:srgbClr val="99FF6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2" name="AutoShape 795"/>
            <p:cNvSpPr>
              <a:spLocks noChangeArrowheads="1"/>
            </p:cNvSpPr>
            <p:nvPr/>
          </p:nvSpPr>
          <p:spPr bwMode="auto">
            <a:xfrm rot="1800000">
              <a:off x="5073678" y="2795675"/>
              <a:ext cx="434586" cy="413036"/>
            </a:xfrm>
            <a:prstGeom prst="star5">
              <a:avLst/>
            </a:prstGeom>
            <a:solidFill>
              <a:srgbClr val="00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3" name="AutoShape 796"/>
            <p:cNvSpPr>
              <a:spLocks noChangeArrowheads="1"/>
            </p:cNvSpPr>
            <p:nvPr/>
          </p:nvSpPr>
          <p:spPr bwMode="auto">
            <a:xfrm rot="1800000">
              <a:off x="4449336" y="3877068"/>
              <a:ext cx="434586" cy="413036"/>
            </a:xfrm>
            <a:prstGeom prst="star5">
              <a:avLst/>
            </a:prstGeom>
            <a:solidFill>
              <a:srgbClr val="00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0" name="AutoShape 798"/>
            <p:cNvSpPr>
              <a:spLocks noChangeArrowheads="1"/>
            </p:cNvSpPr>
            <p:nvPr/>
          </p:nvSpPr>
          <p:spPr bwMode="auto">
            <a:xfrm rot="7200000">
              <a:off x="5301606" y="3649580"/>
              <a:ext cx="434586" cy="413036"/>
            </a:xfrm>
            <a:prstGeom prst="star5">
              <a:avLst/>
            </a:prstGeom>
            <a:solidFill>
              <a:srgbClr val="00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1" name="AutoShape 799"/>
            <p:cNvSpPr>
              <a:spLocks noChangeArrowheads="1"/>
            </p:cNvSpPr>
            <p:nvPr/>
          </p:nvSpPr>
          <p:spPr bwMode="auto">
            <a:xfrm rot="7200000">
              <a:off x="4220212" y="3025237"/>
              <a:ext cx="434586" cy="413036"/>
            </a:xfrm>
            <a:prstGeom prst="star5">
              <a:avLst/>
            </a:prstGeom>
            <a:solidFill>
              <a:srgbClr val="00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6" name="AutoShape 802"/>
            <p:cNvSpPr>
              <a:spLocks noChangeArrowheads="1"/>
            </p:cNvSpPr>
            <p:nvPr/>
          </p:nvSpPr>
          <p:spPr bwMode="auto">
            <a:xfrm rot="1800000">
              <a:off x="5027838" y="3151850"/>
              <a:ext cx="227781" cy="216040"/>
            </a:xfrm>
            <a:prstGeom prst="star5">
              <a:avLst/>
            </a:prstGeom>
            <a:solidFill>
              <a:srgbClr val="00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7" name="AutoShape 803"/>
            <p:cNvSpPr>
              <a:spLocks noChangeArrowheads="1"/>
            </p:cNvSpPr>
            <p:nvPr/>
          </p:nvSpPr>
          <p:spPr bwMode="auto">
            <a:xfrm rot="1800000">
              <a:off x="4701272" y="3717478"/>
              <a:ext cx="227781" cy="216040"/>
            </a:xfrm>
            <a:prstGeom prst="star5">
              <a:avLst/>
            </a:prstGeom>
            <a:solidFill>
              <a:srgbClr val="00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4" name="AutoShape 805"/>
            <p:cNvSpPr>
              <a:spLocks noChangeArrowheads="1"/>
            </p:cNvSpPr>
            <p:nvPr/>
          </p:nvSpPr>
          <p:spPr bwMode="auto">
            <a:xfrm rot="7200000">
              <a:off x="5148422" y="3598299"/>
              <a:ext cx="225863" cy="215445"/>
            </a:xfrm>
            <a:prstGeom prst="star5">
              <a:avLst/>
            </a:prstGeom>
            <a:solidFill>
              <a:srgbClr val="00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5" name="AutoShape 806"/>
            <p:cNvSpPr>
              <a:spLocks noChangeArrowheads="1"/>
            </p:cNvSpPr>
            <p:nvPr/>
          </p:nvSpPr>
          <p:spPr bwMode="auto">
            <a:xfrm rot="7200000">
              <a:off x="4584352" y="3272633"/>
              <a:ext cx="225863" cy="215445"/>
            </a:xfrm>
            <a:prstGeom prst="star5">
              <a:avLst/>
            </a:prstGeom>
            <a:solidFill>
              <a:srgbClr val="00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0" name="AutoShape 809"/>
            <p:cNvSpPr>
              <a:spLocks noChangeArrowheads="1"/>
            </p:cNvSpPr>
            <p:nvPr/>
          </p:nvSpPr>
          <p:spPr bwMode="auto">
            <a:xfrm rot="3600000">
              <a:off x="5302423" y="3023981"/>
              <a:ext cx="434586" cy="413036"/>
            </a:xfrm>
            <a:prstGeom prst="star5">
              <a:avLst/>
            </a:prstGeom>
            <a:solidFill>
              <a:srgbClr val="99FF6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1" name="AutoShape 810"/>
            <p:cNvSpPr>
              <a:spLocks noChangeArrowheads="1"/>
            </p:cNvSpPr>
            <p:nvPr/>
          </p:nvSpPr>
          <p:spPr bwMode="auto">
            <a:xfrm rot="3600000">
              <a:off x="4221029" y="3648324"/>
              <a:ext cx="434586" cy="413036"/>
            </a:xfrm>
            <a:prstGeom prst="star5">
              <a:avLst/>
            </a:prstGeom>
            <a:solidFill>
              <a:srgbClr val="99FF6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88" name="AutoShape 812"/>
            <p:cNvSpPr>
              <a:spLocks noChangeArrowheads="1"/>
            </p:cNvSpPr>
            <p:nvPr/>
          </p:nvSpPr>
          <p:spPr bwMode="auto">
            <a:xfrm rot="9000000">
              <a:off x="5072861" y="3877447"/>
              <a:ext cx="434586" cy="413036"/>
            </a:xfrm>
            <a:prstGeom prst="star5">
              <a:avLst/>
            </a:prstGeom>
            <a:solidFill>
              <a:srgbClr val="99FF6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89" name="AutoShape 813"/>
            <p:cNvSpPr>
              <a:spLocks noChangeArrowheads="1"/>
            </p:cNvSpPr>
            <p:nvPr/>
          </p:nvSpPr>
          <p:spPr bwMode="auto">
            <a:xfrm rot="9000000">
              <a:off x="4448519" y="2796054"/>
              <a:ext cx="434586" cy="413036"/>
            </a:xfrm>
            <a:prstGeom prst="star5">
              <a:avLst/>
            </a:prstGeom>
            <a:solidFill>
              <a:srgbClr val="99FF6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84" name="AutoShape 816"/>
            <p:cNvSpPr>
              <a:spLocks noChangeArrowheads="1"/>
            </p:cNvSpPr>
            <p:nvPr/>
          </p:nvSpPr>
          <p:spPr bwMode="auto">
            <a:xfrm rot="3600000">
              <a:off x="5147738" y="3271013"/>
              <a:ext cx="227781" cy="216040"/>
            </a:xfrm>
            <a:prstGeom prst="star5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85" name="AutoShape 817"/>
            <p:cNvSpPr>
              <a:spLocks noChangeArrowheads="1"/>
            </p:cNvSpPr>
            <p:nvPr/>
          </p:nvSpPr>
          <p:spPr bwMode="auto">
            <a:xfrm rot="3600000">
              <a:off x="4582110" y="3597578"/>
              <a:ext cx="227781" cy="216040"/>
            </a:xfrm>
            <a:prstGeom prst="star5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82" name="AutoShape 819"/>
            <p:cNvSpPr>
              <a:spLocks noChangeArrowheads="1"/>
            </p:cNvSpPr>
            <p:nvPr/>
          </p:nvSpPr>
          <p:spPr bwMode="auto">
            <a:xfrm rot="9000000">
              <a:off x="5029220" y="3717501"/>
              <a:ext cx="225863" cy="215445"/>
            </a:xfrm>
            <a:prstGeom prst="star5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83" name="AutoShape 820"/>
            <p:cNvSpPr>
              <a:spLocks noChangeArrowheads="1"/>
            </p:cNvSpPr>
            <p:nvPr/>
          </p:nvSpPr>
          <p:spPr bwMode="auto">
            <a:xfrm rot="9000000">
              <a:off x="4703554" y="3153431"/>
              <a:ext cx="225863" cy="215445"/>
            </a:xfrm>
            <a:prstGeom prst="star5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4147859" y="768119"/>
            <a:ext cx="1661722" cy="1661721"/>
            <a:chOff x="4147859" y="768119"/>
            <a:chExt cx="1661722" cy="1661721"/>
          </a:xfrm>
        </p:grpSpPr>
        <p:sp>
          <p:nvSpPr>
            <p:cNvPr id="1236" name="AutoShape 781"/>
            <p:cNvSpPr>
              <a:spLocks noChangeArrowheads="1"/>
            </p:cNvSpPr>
            <p:nvPr/>
          </p:nvSpPr>
          <p:spPr bwMode="auto">
            <a:xfrm>
              <a:off x="4761427" y="768119"/>
              <a:ext cx="434586" cy="413036"/>
            </a:xfrm>
            <a:prstGeom prst="star5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7" name="AutoShape 782"/>
            <p:cNvSpPr>
              <a:spLocks noChangeArrowheads="1"/>
            </p:cNvSpPr>
            <p:nvPr/>
          </p:nvSpPr>
          <p:spPr bwMode="auto">
            <a:xfrm>
              <a:off x="4761427" y="2016804"/>
              <a:ext cx="434586" cy="413036"/>
            </a:xfrm>
            <a:prstGeom prst="star5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4" name="AutoShape 784"/>
            <p:cNvSpPr>
              <a:spLocks noChangeArrowheads="1"/>
            </p:cNvSpPr>
            <p:nvPr/>
          </p:nvSpPr>
          <p:spPr bwMode="auto">
            <a:xfrm rot="5400000">
              <a:off x="5385770" y="1393659"/>
              <a:ext cx="434586" cy="413036"/>
            </a:xfrm>
            <a:prstGeom prst="star5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5" name="AutoShape 785"/>
            <p:cNvSpPr>
              <a:spLocks noChangeArrowheads="1"/>
            </p:cNvSpPr>
            <p:nvPr/>
          </p:nvSpPr>
          <p:spPr bwMode="auto">
            <a:xfrm rot="5400000">
              <a:off x="4137084" y="1393659"/>
              <a:ext cx="434586" cy="413036"/>
            </a:xfrm>
            <a:prstGeom prst="star5">
              <a:avLst/>
            </a:prstGeom>
            <a:solidFill>
              <a:srgbClr val="92D05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0" name="AutoShape 795"/>
            <p:cNvSpPr>
              <a:spLocks noChangeArrowheads="1"/>
            </p:cNvSpPr>
            <p:nvPr/>
          </p:nvSpPr>
          <p:spPr bwMode="auto">
            <a:xfrm rot="1800000">
              <a:off x="5073678" y="851466"/>
              <a:ext cx="434586" cy="413036"/>
            </a:xfrm>
            <a:prstGeom prst="star5">
              <a:avLst/>
            </a:prstGeom>
            <a:solidFill>
              <a:srgbClr val="00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1" name="AutoShape 796"/>
            <p:cNvSpPr>
              <a:spLocks noChangeArrowheads="1"/>
            </p:cNvSpPr>
            <p:nvPr/>
          </p:nvSpPr>
          <p:spPr bwMode="auto">
            <a:xfrm rot="1800000">
              <a:off x="4449336" y="1932859"/>
              <a:ext cx="434586" cy="413036"/>
            </a:xfrm>
            <a:prstGeom prst="star5">
              <a:avLst/>
            </a:prstGeom>
            <a:solidFill>
              <a:srgbClr val="00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8" name="AutoShape 798"/>
            <p:cNvSpPr>
              <a:spLocks noChangeArrowheads="1"/>
            </p:cNvSpPr>
            <p:nvPr/>
          </p:nvSpPr>
          <p:spPr bwMode="auto">
            <a:xfrm rot="7200000">
              <a:off x="5301606" y="1705371"/>
              <a:ext cx="434586" cy="413036"/>
            </a:xfrm>
            <a:prstGeom prst="star5">
              <a:avLst/>
            </a:prstGeom>
            <a:solidFill>
              <a:srgbClr val="00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9" name="AutoShape 799"/>
            <p:cNvSpPr>
              <a:spLocks noChangeArrowheads="1"/>
            </p:cNvSpPr>
            <p:nvPr/>
          </p:nvSpPr>
          <p:spPr bwMode="auto">
            <a:xfrm rot="7200000">
              <a:off x="4220212" y="1081028"/>
              <a:ext cx="434586" cy="413036"/>
            </a:xfrm>
            <a:prstGeom prst="star5">
              <a:avLst/>
            </a:prstGeom>
            <a:solidFill>
              <a:srgbClr val="00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4" name="AutoShape 809"/>
            <p:cNvSpPr>
              <a:spLocks noChangeArrowheads="1"/>
            </p:cNvSpPr>
            <p:nvPr/>
          </p:nvSpPr>
          <p:spPr bwMode="auto">
            <a:xfrm rot="3600000">
              <a:off x="5302423" y="1079772"/>
              <a:ext cx="434586" cy="413036"/>
            </a:xfrm>
            <a:prstGeom prst="star5">
              <a:avLst/>
            </a:prstGeom>
            <a:solidFill>
              <a:srgbClr val="99FF6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5" name="AutoShape 810"/>
            <p:cNvSpPr>
              <a:spLocks noChangeArrowheads="1"/>
            </p:cNvSpPr>
            <p:nvPr/>
          </p:nvSpPr>
          <p:spPr bwMode="auto">
            <a:xfrm rot="3600000">
              <a:off x="4221029" y="1704115"/>
              <a:ext cx="434586" cy="413036"/>
            </a:xfrm>
            <a:prstGeom prst="star5">
              <a:avLst/>
            </a:prstGeom>
            <a:solidFill>
              <a:srgbClr val="99FF6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2" name="AutoShape 812"/>
            <p:cNvSpPr>
              <a:spLocks noChangeArrowheads="1"/>
            </p:cNvSpPr>
            <p:nvPr/>
          </p:nvSpPr>
          <p:spPr bwMode="auto">
            <a:xfrm rot="9000000">
              <a:off x="5072861" y="1933238"/>
              <a:ext cx="434586" cy="413036"/>
            </a:xfrm>
            <a:prstGeom prst="star5">
              <a:avLst/>
            </a:prstGeom>
            <a:solidFill>
              <a:srgbClr val="99FF6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3" name="AutoShape 813"/>
            <p:cNvSpPr>
              <a:spLocks noChangeArrowheads="1"/>
            </p:cNvSpPr>
            <p:nvPr/>
          </p:nvSpPr>
          <p:spPr bwMode="auto">
            <a:xfrm rot="9000000">
              <a:off x="4448519" y="851845"/>
              <a:ext cx="434586" cy="413036"/>
            </a:xfrm>
            <a:prstGeom prst="star5">
              <a:avLst/>
            </a:prstGeom>
            <a:solidFill>
              <a:srgbClr val="99FF6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6029925" y="2712328"/>
            <a:ext cx="1661722" cy="1661721"/>
            <a:chOff x="6029925" y="2712328"/>
            <a:chExt cx="1661722" cy="1661721"/>
          </a:xfrm>
        </p:grpSpPr>
        <p:sp>
          <p:nvSpPr>
            <p:cNvPr id="1279" name="AutoShape 781"/>
            <p:cNvSpPr>
              <a:spLocks noChangeArrowheads="1"/>
            </p:cNvSpPr>
            <p:nvPr/>
          </p:nvSpPr>
          <p:spPr bwMode="auto">
            <a:xfrm>
              <a:off x="6643493" y="2712328"/>
              <a:ext cx="434586" cy="413036"/>
            </a:xfrm>
            <a:prstGeom prst="star5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80" name="AutoShape 782"/>
            <p:cNvSpPr>
              <a:spLocks noChangeArrowheads="1"/>
            </p:cNvSpPr>
            <p:nvPr/>
          </p:nvSpPr>
          <p:spPr bwMode="auto">
            <a:xfrm>
              <a:off x="6643493" y="3961013"/>
              <a:ext cx="434586" cy="413036"/>
            </a:xfrm>
            <a:prstGeom prst="star5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77" name="AutoShape 784"/>
            <p:cNvSpPr>
              <a:spLocks noChangeArrowheads="1"/>
            </p:cNvSpPr>
            <p:nvPr/>
          </p:nvSpPr>
          <p:spPr bwMode="auto">
            <a:xfrm rot="5400000">
              <a:off x="7267836" y="3337868"/>
              <a:ext cx="434586" cy="413036"/>
            </a:xfrm>
            <a:prstGeom prst="star5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78" name="AutoShape 785"/>
            <p:cNvSpPr>
              <a:spLocks noChangeArrowheads="1"/>
            </p:cNvSpPr>
            <p:nvPr/>
          </p:nvSpPr>
          <p:spPr bwMode="auto">
            <a:xfrm rot="5400000">
              <a:off x="6019150" y="3337868"/>
              <a:ext cx="434586" cy="413036"/>
            </a:xfrm>
            <a:prstGeom prst="star5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73" name="AutoShape 788"/>
            <p:cNvSpPr>
              <a:spLocks noChangeArrowheads="1"/>
            </p:cNvSpPr>
            <p:nvPr/>
          </p:nvSpPr>
          <p:spPr bwMode="auto">
            <a:xfrm>
              <a:off x="6746486" y="3108603"/>
              <a:ext cx="227781" cy="216040"/>
            </a:xfrm>
            <a:prstGeom prst="star5">
              <a:avLst/>
            </a:prstGeom>
            <a:solidFill>
              <a:srgbClr val="99CCFF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74" name="AutoShape 789"/>
            <p:cNvSpPr>
              <a:spLocks noChangeArrowheads="1"/>
            </p:cNvSpPr>
            <p:nvPr/>
          </p:nvSpPr>
          <p:spPr bwMode="auto">
            <a:xfrm>
              <a:off x="6746486" y="3761734"/>
              <a:ext cx="227781" cy="216040"/>
            </a:xfrm>
            <a:prstGeom prst="star5">
              <a:avLst/>
            </a:prstGeom>
            <a:solidFill>
              <a:srgbClr val="99CCFF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71" name="AutoShape 791"/>
            <p:cNvSpPr>
              <a:spLocks noChangeArrowheads="1"/>
            </p:cNvSpPr>
            <p:nvPr/>
          </p:nvSpPr>
          <p:spPr bwMode="auto">
            <a:xfrm rot="5400000">
              <a:off x="7074119" y="3435466"/>
              <a:ext cx="225863" cy="215445"/>
            </a:xfrm>
            <a:prstGeom prst="star5">
              <a:avLst/>
            </a:prstGeom>
            <a:solidFill>
              <a:srgbClr val="99CCFF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72" name="AutoShape 792"/>
            <p:cNvSpPr>
              <a:spLocks noChangeArrowheads="1"/>
            </p:cNvSpPr>
            <p:nvPr/>
          </p:nvSpPr>
          <p:spPr bwMode="auto">
            <a:xfrm rot="5400000">
              <a:off x="6422787" y="3435466"/>
              <a:ext cx="225863" cy="215445"/>
            </a:xfrm>
            <a:prstGeom prst="star5">
              <a:avLst/>
            </a:prstGeom>
            <a:solidFill>
              <a:srgbClr val="99CCFF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67" name="AutoShape 795"/>
            <p:cNvSpPr>
              <a:spLocks noChangeArrowheads="1"/>
            </p:cNvSpPr>
            <p:nvPr/>
          </p:nvSpPr>
          <p:spPr bwMode="auto">
            <a:xfrm rot="1800000">
              <a:off x="6955744" y="2795675"/>
              <a:ext cx="434586" cy="413036"/>
            </a:xfrm>
            <a:prstGeom prst="star5">
              <a:avLst/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68" name="AutoShape 796"/>
            <p:cNvSpPr>
              <a:spLocks noChangeArrowheads="1"/>
            </p:cNvSpPr>
            <p:nvPr/>
          </p:nvSpPr>
          <p:spPr bwMode="auto">
            <a:xfrm rot="1800000">
              <a:off x="6331402" y="3877068"/>
              <a:ext cx="434586" cy="413036"/>
            </a:xfrm>
            <a:prstGeom prst="star5">
              <a:avLst/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65" name="AutoShape 798"/>
            <p:cNvSpPr>
              <a:spLocks noChangeArrowheads="1"/>
            </p:cNvSpPr>
            <p:nvPr/>
          </p:nvSpPr>
          <p:spPr bwMode="auto">
            <a:xfrm rot="7200000">
              <a:off x="7183672" y="3649580"/>
              <a:ext cx="434586" cy="413036"/>
            </a:xfrm>
            <a:prstGeom prst="star5">
              <a:avLst/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66" name="AutoShape 799"/>
            <p:cNvSpPr>
              <a:spLocks noChangeArrowheads="1"/>
            </p:cNvSpPr>
            <p:nvPr/>
          </p:nvSpPr>
          <p:spPr bwMode="auto">
            <a:xfrm rot="7200000">
              <a:off x="6102278" y="3025237"/>
              <a:ext cx="434586" cy="413036"/>
            </a:xfrm>
            <a:prstGeom prst="star5">
              <a:avLst/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61" name="AutoShape 802"/>
            <p:cNvSpPr>
              <a:spLocks noChangeArrowheads="1"/>
            </p:cNvSpPr>
            <p:nvPr/>
          </p:nvSpPr>
          <p:spPr bwMode="auto">
            <a:xfrm rot="1800000">
              <a:off x="6909904" y="3151850"/>
              <a:ext cx="227781" cy="216040"/>
            </a:xfrm>
            <a:prstGeom prst="star5">
              <a:avLst/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62" name="AutoShape 803"/>
            <p:cNvSpPr>
              <a:spLocks noChangeArrowheads="1"/>
            </p:cNvSpPr>
            <p:nvPr/>
          </p:nvSpPr>
          <p:spPr bwMode="auto">
            <a:xfrm rot="1800000">
              <a:off x="6583338" y="3717478"/>
              <a:ext cx="227781" cy="216040"/>
            </a:xfrm>
            <a:prstGeom prst="star5">
              <a:avLst/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59" name="AutoShape 805"/>
            <p:cNvSpPr>
              <a:spLocks noChangeArrowheads="1"/>
            </p:cNvSpPr>
            <p:nvPr/>
          </p:nvSpPr>
          <p:spPr bwMode="auto">
            <a:xfrm rot="7200000">
              <a:off x="7030488" y="3598299"/>
              <a:ext cx="225863" cy="215445"/>
            </a:xfrm>
            <a:prstGeom prst="star5">
              <a:avLst/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60" name="AutoShape 806"/>
            <p:cNvSpPr>
              <a:spLocks noChangeArrowheads="1"/>
            </p:cNvSpPr>
            <p:nvPr/>
          </p:nvSpPr>
          <p:spPr bwMode="auto">
            <a:xfrm rot="7200000">
              <a:off x="6466418" y="3272633"/>
              <a:ext cx="225863" cy="215445"/>
            </a:xfrm>
            <a:prstGeom prst="star5">
              <a:avLst/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55" name="AutoShape 809"/>
            <p:cNvSpPr>
              <a:spLocks noChangeArrowheads="1"/>
            </p:cNvSpPr>
            <p:nvPr/>
          </p:nvSpPr>
          <p:spPr bwMode="auto">
            <a:xfrm rot="3600000">
              <a:off x="7184489" y="3023981"/>
              <a:ext cx="434586" cy="413036"/>
            </a:xfrm>
            <a:prstGeom prst="star5">
              <a:avLst/>
            </a:prstGeom>
            <a:solidFill>
              <a:srgbClr val="99CCFF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56" name="AutoShape 810"/>
            <p:cNvSpPr>
              <a:spLocks noChangeArrowheads="1"/>
            </p:cNvSpPr>
            <p:nvPr/>
          </p:nvSpPr>
          <p:spPr bwMode="auto">
            <a:xfrm rot="3600000">
              <a:off x="6103095" y="3648324"/>
              <a:ext cx="434586" cy="413036"/>
            </a:xfrm>
            <a:prstGeom prst="star5">
              <a:avLst/>
            </a:prstGeom>
            <a:solidFill>
              <a:srgbClr val="99CCFF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53" name="AutoShape 812"/>
            <p:cNvSpPr>
              <a:spLocks noChangeArrowheads="1"/>
            </p:cNvSpPr>
            <p:nvPr/>
          </p:nvSpPr>
          <p:spPr bwMode="auto">
            <a:xfrm rot="9000000">
              <a:off x="6954927" y="3877447"/>
              <a:ext cx="434586" cy="413036"/>
            </a:xfrm>
            <a:prstGeom prst="star5">
              <a:avLst/>
            </a:prstGeom>
            <a:solidFill>
              <a:srgbClr val="99CCFF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54" name="AutoShape 813"/>
            <p:cNvSpPr>
              <a:spLocks noChangeArrowheads="1"/>
            </p:cNvSpPr>
            <p:nvPr/>
          </p:nvSpPr>
          <p:spPr bwMode="auto">
            <a:xfrm rot="9000000">
              <a:off x="6330585" y="2796054"/>
              <a:ext cx="434586" cy="413036"/>
            </a:xfrm>
            <a:prstGeom prst="star5">
              <a:avLst/>
            </a:prstGeom>
            <a:solidFill>
              <a:srgbClr val="99CCFF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49" name="AutoShape 816"/>
            <p:cNvSpPr>
              <a:spLocks noChangeArrowheads="1"/>
            </p:cNvSpPr>
            <p:nvPr/>
          </p:nvSpPr>
          <p:spPr bwMode="auto">
            <a:xfrm rot="3600000">
              <a:off x="7029804" y="3271013"/>
              <a:ext cx="227781" cy="216040"/>
            </a:xfrm>
            <a:prstGeom prst="star5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50" name="AutoShape 817"/>
            <p:cNvSpPr>
              <a:spLocks noChangeArrowheads="1"/>
            </p:cNvSpPr>
            <p:nvPr/>
          </p:nvSpPr>
          <p:spPr bwMode="auto">
            <a:xfrm rot="3600000">
              <a:off x="6464176" y="3597578"/>
              <a:ext cx="227781" cy="216040"/>
            </a:xfrm>
            <a:prstGeom prst="star5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47" name="AutoShape 819"/>
            <p:cNvSpPr>
              <a:spLocks noChangeArrowheads="1"/>
            </p:cNvSpPr>
            <p:nvPr/>
          </p:nvSpPr>
          <p:spPr bwMode="auto">
            <a:xfrm rot="9000000">
              <a:off x="6911286" y="3717501"/>
              <a:ext cx="225863" cy="215445"/>
            </a:xfrm>
            <a:prstGeom prst="star5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48" name="AutoShape 820"/>
            <p:cNvSpPr>
              <a:spLocks noChangeArrowheads="1"/>
            </p:cNvSpPr>
            <p:nvPr/>
          </p:nvSpPr>
          <p:spPr bwMode="auto">
            <a:xfrm rot="9000000">
              <a:off x="6585620" y="3153431"/>
              <a:ext cx="225863" cy="215445"/>
            </a:xfrm>
            <a:prstGeom prst="star5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6029925" y="768119"/>
            <a:ext cx="1661722" cy="1661721"/>
            <a:chOff x="6029925" y="768119"/>
            <a:chExt cx="1661722" cy="1661721"/>
          </a:xfrm>
        </p:grpSpPr>
        <p:sp>
          <p:nvSpPr>
            <p:cNvPr id="1301" name="AutoShape 781"/>
            <p:cNvSpPr>
              <a:spLocks noChangeArrowheads="1"/>
            </p:cNvSpPr>
            <p:nvPr/>
          </p:nvSpPr>
          <p:spPr bwMode="auto">
            <a:xfrm>
              <a:off x="6643493" y="768119"/>
              <a:ext cx="434586" cy="413036"/>
            </a:xfrm>
            <a:prstGeom prst="star5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2" name="AutoShape 782"/>
            <p:cNvSpPr>
              <a:spLocks noChangeArrowheads="1"/>
            </p:cNvSpPr>
            <p:nvPr/>
          </p:nvSpPr>
          <p:spPr bwMode="auto">
            <a:xfrm>
              <a:off x="6643493" y="2016804"/>
              <a:ext cx="434586" cy="413036"/>
            </a:xfrm>
            <a:prstGeom prst="star5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9" name="AutoShape 784"/>
            <p:cNvSpPr>
              <a:spLocks noChangeArrowheads="1"/>
            </p:cNvSpPr>
            <p:nvPr/>
          </p:nvSpPr>
          <p:spPr bwMode="auto">
            <a:xfrm rot="5400000">
              <a:off x="7267836" y="1393659"/>
              <a:ext cx="434586" cy="413036"/>
            </a:xfrm>
            <a:prstGeom prst="star5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0" name="AutoShape 785"/>
            <p:cNvSpPr>
              <a:spLocks noChangeArrowheads="1"/>
            </p:cNvSpPr>
            <p:nvPr/>
          </p:nvSpPr>
          <p:spPr bwMode="auto">
            <a:xfrm rot="5400000">
              <a:off x="6019150" y="1393659"/>
              <a:ext cx="434586" cy="413036"/>
            </a:xfrm>
            <a:prstGeom prst="star5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5" name="AutoShape 795"/>
            <p:cNvSpPr>
              <a:spLocks noChangeArrowheads="1"/>
            </p:cNvSpPr>
            <p:nvPr/>
          </p:nvSpPr>
          <p:spPr bwMode="auto">
            <a:xfrm rot="1800000">
              <a:off x="6955744" y="851466"/>
              <a:ext cx="434586" cy="413036"/>
            </a:xfrm>
            <a:prstGeom prst="star5">
              <a:avLst/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6" name="AutoShape 796"/>
            <p:cNvSpPr>
              <a:spLocks noChangeArrowheads="1"/>
            </p:cNvSpPr>
            <p:nvPr/>
          </p:nvSpPr>
          <p:spPr bwMode="auto">
            <a:xfrm rot="1800000">
              <a:off x="6331402" y="1932859"/>
              <a:ext cx="434586" cy="413036"/>
            </a:xfrm>
            <a:prstGeom prst="star5">
              <a:avLst/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3" name="AutoShape 798"/>
            <p:cNvSpPr>
              <a:spLocks noChangeArrowheads="1"/>
            </p:cNvSpPr>
            <p:nvPr/>
          </p:nvSpPr>
          <p:spPr bwMode="auto">
            <a:xfrm rot="7200000">
              <a:off x="7183672" y="1705371"/>
              <a:ext cx="434586" cy="413036"/>
            </a:xfrm>
            <a:prstGeom prst="star5">
              <a:avLst/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4" name="AutoShape 799"/>
            <p:cNvSpPr>
              <a:spLocks noChangeArrowheads="1"/>
            </p:cNvSpPr>
            <p:nvPr/>
          </p:nvSpPr>
          <p:spPr bwMode="auto">
            <a:xfrm rot="7200000">
              <a:off x="6102278" y="1081028"/>
              <a:ext cx="434586" cy="413036"/>
            </a:xfrm>
            <a:prstGeom prst="star5">
              <a:avLst/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89" name="AutoShape 809"/>
            <p:cNvSpPr>
              <a:spLocks noChangeArrowheads="1"/>
            </p:cNvSpPr>
            <p:nvPr/>
          </p:nvSpPr>
          <p:spPr bwMode="auto">
            <a:xfrm rot="3600000">
              <a:off x="7184489" y="1079772"/>
              <a:ext cx="434586" cy="413036"/>
            </a:xfrm>
            <a:prstGeom prst="star5">
              <a:avLst/>
            </a:prstGeom>
            <a:solidFill>
              <a:srgbClr val="99CCFF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0" name="AutoShape 810"/>
            <p:cNvSpPr>
              <a:spLocks noChangeArrowheads="1"/>
            </p:cNvSpPr>
            <p:nvPr/>
          </p:nvSpPr>
          <p:spPr bwMode="auto">
            <a:xfrm rot="3600000">
              <a:off x="6103095" y="1704115"/>
              <a:ext cx="434586" cy="413036"/>
            </a:xfrm>
            <a:prstGeom prst="star5">
              <a:avLst/>
            </a:prstGeom>
            <a:solidFill>
              <a:srgbClr val="99CCFF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87" name="AutoShape 812"/>
            <p:cNvSpPr>
              <a:spLocks noChangeArrowheads="1"/>
            </p:cNvSpPr>
            <p:nvPr/>
          </p:nvSpPr>
          <p:spPr bwMode="auto">
            <a:xfrm rot="9000000">
              <a:off x="6954927" y="1933238"/>
              <a:ext cx="434586" cy="413036"/>
            </a:xfrm>
            <a:prstGeom prst="star5">
              <a:avLst/>
            </a:prstGeom>
            <a:solidFill>
              <a:srgbClr val="99CCFF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88" name="AutoShape 813"/>
            <p:cNvSpPr>
              <a:spLocks noChangeArrowheads="1"/>
            </p:cNvSpPr>
            <p:nvPr/>
          </p:nvSpPr>
          <p:spPr bwMode="auto">
            <a:xfrm rot="9000000">
              <a:off x="6330585" y="851845"/>
              <a:ext cx="434586" cy="413036"/>
            </a:xfrm>
            <a:prstGeom prst="star5">
              <a:avLst/>
            </a:prstGeom>
            <a:solidFill>
              <a:srgbClr val="99CCFF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7894236" y="2712328"/>
            <a:ext cx="1661722" cy="1661721"/>
            <a:chOff x="7894236" y="2712328"/>
            <a:chExt cx="1661722" cy="1661721"/>
          </a:xfrm>
          <a:solidFill>
            <a:schemeClr val="bg2">
              <a:lumMod val="50000"/>
            </a:schemeClr>
          </a:solidFill>
        </p:grpSpPr>
        <p:sp>
          <p:nvSpPr>
            <p:cNvPr id="1344" name="AutoShape 781"/>
            <p:cNvSpPr>
              <a:spLocks noChangeArrowheads="1"/>
            </p:cNvSpPr>
            <p:nvPr/>
          </p:nvSpPr>
          <p:spPr bwMode="auto">
            <a:xfrm>
              <a:off x="8507804" y="2712328"/>
              <a:ext cx="434586" cy="413036"/>
            </a:xfrm>
            <a:prstGeom prst="star5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45" name="AutoShape 782"/>
            <p:cNvSpPr>
              <a:spLocks noChangeArrowheads="1"/>
            </p:cNvSpPr>
            <p:nvPr/>
          </p:nvSpPr>
          <p:spPr bwMode="auto">
            <a:xfrm>
              <a:off x="8507804" y="3961013"/>
              <a:ext cx="434586" cy="413036"/>
            </a:xfrm>
            <a:prstGeom prst="star5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42" name="AutoShape 784"/>
            <p:cNvSpPr>
              <a:spLocks noChangeArrowheads="1"/>
            </p:cNvSpPr>
            <p:nvPr/>
          </p:nvSpPr>
          <p:spPr bwMode="auto">
            <a:xfrm rot="5400000">
              <a:off x="9132147" y="3337868"/>
              <a:ext cx="434586" cy="413036"/>
            </a:xfrm>
            <a:prstGeom prst="star5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43" name="AutoShape 785"/>
            <p:cNvSpPr>
              <a:spLocks noChangeArrowheads="1"/>
            </p:cNvSpPr>
            <p:nvPr/>
          </p:nvSpPr>
          <p:spPr bwMode="auto">
            <a:xfrm rot="5400000">
              <a:off x="7883461" y="3337868"/>
              <a:ext cx="434586" cy="413036"/>
            </a:xfrm>
            <a:prstGeom prst="star5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8" name="AutoShape 788"/>
            <p:cNvSpPr>
              <a:spLocks noChangeArrowheads="1"/>
            </p:cNvSpPr>
            <p:nvPr/>
          </p:nvSpPr>
          <p:spPr bwMode="auto">
            <a:xfrm>
              <a:off x="8610797" y="3108603"/>
              <a:ext cx="227781" cy="216040"/>
            </a:xfrm>
            <a:prstGeom prst="star5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9" name="AutoShape 789"/>
            <p:cNvSpPr>
              <a:spLocks noChangeArrowheads="1"/>
            </p:cNvSpPr>
            <p:nvPr/>
          </p:nvSpPr>
          <p:spPr bwMode="auto">
            <a:xfrm>
              <a:off x="8610797" y="3761734"/>
              <a:ext cx="227781" cy="216040"/>
            </a:xfrm>
            <a:prstGeom prst="star5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6" name="AutoShape 791"/>
            <p:cNvSpPr>
              <a:spLocks noChangeArrowheads="1"/>
            </p:cNvSpPr>
            <p:nvPr/>
          </p:nvSpPr>
          <p:spPr bwMode="auto">
            <a:xfrm rot="5400000">
              <a:off x="8938430" y="3435466"/>
              <a:ext cx="225863" cy="215445"/>
            </a:xfrm>
            <a:prstGeom prst="star5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7" name="AutoShape 792"/>
            <p:cNvSpPr>
              <a:spLocks noChangeArrowheads="1"/>
            </p:cNvSpPr>
            <p:nvPr/>
          </p:nvSpPr>
          <p:spPr bwMode="auto">
            <a:xfrm rot="5400000">
              <a:off x="8287098" y="3435466"/>
              <a:ext cx="225863" cy="215445"/>
            </a:xfrm>
            <a:prstGeom prst="star5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2" name="AutoShape 795"/>
            <p:cNvSpPr>
              <a:spLocks noChangeArrowheads="1"/>
            </p:cNvSpPr>
            <p:nvPr/>
          </p:nvSpPr>
          <p:spPr bwMode="auto">
            <a:xfrm rot="1800000">
              <a:off x="8820055" y="2795675"/>
              <a:ext cx="434586" cy="413036"/>
            </a:xfrm>
            <a:prstGeom prst="star5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3" name="AutoShape 796"/>
            <p:cNvSpPr>
              <a:spLocks noChangeArrowheads="1"/>
            </p:cNvSpPr>
            <p:nvPr/>
          </p:nvSpPr>
          <p:spPr bwMode="auto">
            <a:xfrm rot="1800000">
              <a:off x="8195713" y="3877068"/>
              <a:ext cx="434586" cy="413036"/>
            </a:xfrm>
            <a:prstGeom prst="star5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0" name="AutoShape 798"/>
            <p:cNvSpPr>
              <a:spLocks noChangeArrowheads="1"/>
            </p:cNvSpPr>
            <p:nvPr/>
          </p:nvSpPr>
          <p:spPr bwMode="auto">
            <a:xfrm rot="7200000">
              <a:off x="9047983" y="3649580"/>
              <a:ext cx="434586" cy="413036"/>
            </a:xfrm>
            <a:prstGeom prst="star5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1" name="AutoShape 799"/>
            <p:cNvSpPr>
              <a:spLocks noChangeArrowheads="1"/>
            </p:cNvSpPr>
            <p:nvPr/>
          </p:nvSpPr>
          <p:spPr bwMode="auto">
            <a:xfrm rot="7200000">
              <a:off x="7966589" y="3025237"/>
              <a:ext cx="434586" cy="413036"/>
            </a:xfrm>
            <a:prstGeom prst="star5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6" name="AutoShape 802"/>
            <p:cNvSpPr>
              <a:spLocks noChangeArrowheads="1"/>
            </p:cNvSpPr>
            <p:nvPr/>
          </p:nvSpPr>
          <p:spPr bwMode="auto">
            <a:xfrm rot="1800000">
              <a:off x="8774215" y="3151850"/>
              <a:ext cx="227781" cy="216040"/>
            </a:xfrm>
            <a:prstGeom prst="star5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7" name="AutoShape 803"/>
            <p:cNvSpPr>
              <a:spLocks noChangeArrowheads="1"/>
            </p:cNvSpPr>
            <p:nvPr/>
          </p:nvSpPr>
          <p:spPr bwMode="auto">
            <a:xfrm rot="1800000">
              <a:off x="8447649" y="3717478"/>
              <a:ext cx="227781" cy="216040"/>
            </a:xfrm>
            <a:prstGeom prst="star5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4" name="AutoShape 805"/>
            <p:cNvSpPr>
              <a:spLocks noChangeArrowheads="1"/>
            </p:cNvSpPr>
            <p:nvPr/>
          </p:nvSpPr>
          <p:spPr bwMode="auto">
            <a:xfrm rot="7200000">
              <a:off x="8894799" y="3598299"/>
              <a:ext cx="225863" cy="215445"/>
            </a:xfrm>
            <a:prstGeom prst="star5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5" name="AutoShape 806"/>
            <p:cNvSpPr>
              <a:spLocks noChangeArrowheads="1"/>
            </p:cNvSpPr>
            <p:nvPr/>
          </p:nvSpPr>
          <p:spPr bwMode="auto">
            <a:xfrm rot="7200000">
              <a:off x="8330729" y="3272633"/>
              <a:ext cx="225863" cy="215445"/>
            </a:xfrm>
            <a:prstGeom prst="star5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0" name="AutoShape 809"/>
            <p:cNvSpPr>
              <a:spLocks noChangeArrowheads="1"/>
            </p:cNvSpPr>
            <p:nvPr/>
          </p:nvSpPr>
          <p:spPr bwMode="auto">
            <a:xfrm rot="3600000">
              <a:off x="9048800" y="3023981"/>
              <a:ext cx="434586" cy="413036"/>
            </a:xfrm>
            <a:prstGeom prst="star5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1" name="AutoShape 810"/>
            <p:cNvSpPr>
              <a:spLocks noChangeArrowheads="1"/>
            </p:cNvSpPr>
            <p:nvPr/>
          </p:nvSpPr>
          <p:spPr bwMode="auto">
            <a:xfrm rot="3600000">
              <a:off x="7967406" y="3648324"/>
              <a:ext cx="434586" cy="413036"/>
            </a:xfrm>
            <a:prstGeom prst="star5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8" name="AutoShape 812"/>
            <p:cNvSpPr>
              <a:spLocks noChangeArrowheads="1"/>
            </p:cNvSpPr>
            <p:nvPr/>
          </p:nvSpPr>
          <p:spPr bwMode="auto">
            <a:xfrm rot="9000000">
              <a:off x="8819238" y="3877447"/>
              <a:ext cx="434586" cy="413036"/>
            </a:xfrm>
            <a:prstGeom prst="star5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9" name="AutoShape 813"/>
            <p:cNvSpPr>
              <a:spLocks noChangeArrowheads="1"/>
            </p:cNvSpPr>
            <p:nvPr/>
          </p:nvSpPr>
          <p:spPr bwMode="auto">
            <a:xfrm rot="9000000">
              <a:off x="8194896" y="2796054"/>
              <a:ext cx="434586" cy="413036"/>
            </a:xfrm>
            <a:prstGeom prst="star5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4" name="AutoShape 816"/>
            <p:cNvSpPr>
              <a:spLocks noChangeArrowheads="1"/>
            </p:cNvSpPr>
            <p:nvPr/>
          </p:nvSpPr>
          <p:spPr bwMode="auto">
            <a:xfrm rot="3600000">
              <a:off x="8894115" y="3271013"/>
              <a:ext cx="227781" cy="216040"/>
            </a:xfrm>
            <a:prstGeom prst="star5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5" name="AutoShape 817"/>
            <p:cNvSpPr>
              <a:spLocks noChangeArrowheads="1"/>
            </p:cNvSpPr>
            <p:nvPr/>
          </p:nvSpPr>
          <p:spPr bwMode="auto">
            <a:xfrm rot="3600000">
              <a:off x="8328487" y="3597578"/>
              <a:ext cx="227781" cy="216040"/>
            </a:xfrm>
            <a:prstGeom prst="star5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2" name="AutoShape 819"/>
            <p:cNvSpPr>
              <a:spLocks noChangeArrowheads="1"/>
            </p:cNvSpPr>
            <p:nvPr/>
          </p:nvSpPr>
          <p:spPr bwMode="auto">
            <a:xfrm rot="9000000">
              <a:off x="8775597" y="3717501"/>
              <a:ext cx="225863" cy="215445"/>
            </a:xfrm>
            <a:prstGeom prst="star5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3" name="AutoShape 820"/>
            <p:cNvSpPr>
              <a:spLocks noChangeArrowheads="1"/>
            </p:cNvSpPr>
            <p:nvPr/>
          </p:nvSpPr>
          <p:spPr bwMode="auto">
            <a:xfrm rot="9000000">
              <a:off x="8449931" y="3153431"/>
              <a:ext cx="225863" cy="215445"/>
            </a:xfrm>
            <a:prstGeom prst="star5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7894236" y="768119"/>
            <a:ext cx="1661722" cy="1661721"/>
            <a:chOff x="7894236" y="768119"/>
            <a:chExt cx="1661722" cy="1661721"/>
          </a:xfrm>
          <a:solidFill>
            <a:schemeClr val="bg2">
              <a:lumMod val="50000"/>
            </a:schemeClr>
          </a:solidFill>
        </p:grpSpPr>
        <p:sp>
          <p:nvSpPr>
            <p:cNvPr id="1366" name="AutoShape 781"/>
            <p:cNvSpPr>
              <a:spLocks noChangeArrowheads="1"/>
            </p:cNvSpPr>
            <p:nvPr/>
          </p:nvSpPr>
          <p:spPr bwMode="auto">
            <a:xfrm>
              <a:off x="8507804" y="768119"/>
              <a:ext cx="434586" cy="413036"/>
            </a:xfrm>
            <a:prstGeom prst="star5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67" name="AutoShape 782"/>
            <p:cNvSpPr>
              <a:spLocks noChangeArrowheads="1"/>
            </p:cNvSpPr>
            <p:nvPr/>
          </p:nvSpPr>
          <p:spPr bwMode="auto">
            <a:xfrm>
              <a:off x="8507804" y="2016804"/>
              <a:ext cx="434586" cy="413036"/>
            </a:xfrm>
            <a:prstGeom prst="star5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64" name="AutoShape 784"/>
            <p:cNvSpPr>
              <a:spLocks noChangeArrowheads="1"/>
            </p:cNvSpPr>
            <p:nvPr/>
          </p:nvSpPr>
          <p:spPr bwMode="auto">
            <a:xfrm rot="5400000">
              <a:off x="9132147" y="1393659"/>
              <a:ext cx="434586" cy="413036"/>
            </a:xfrm>
            <a:prstGeom prst="star5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65" name="AutoShape 785"/>
            <p:cNvSpPr>
              <a:spLocks noChangeArrowheads="1"/>
            </p:cNvSpPr>
            <p:nvPr/>
          </p:nvSpPr>
          <p:spPr bwMode="auto">
            <a:xfrm rot="5400000">
              <a:off x="7883461" y="1393659"/>
              <a:ext cx="434586" cy="413036"/>
            </a:xfrm>
            <a:prstGeom prst="star5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60" name="AutoShape 795"/>
            <p:cNvSpPr>
              <a:spLocks noChangeArrowheads="1"/>
            </p:cNvSpPr>
            <p:nvPr/>
          </p:nvSpPr>
          <p:spPr bwMode="auto">
            <a:xfrm rot="1800000">
              <a:off x="8820055" y="851466"/>
              <a:ext cx="434586" cy="413036"/>
            </a:xfrm>
            <a:prstGeom prst="star5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61" name="AutoShape 796"/>
            <p:cNvSpPr>
              <a:spLocks noChangeArrowheads="1"/>
            </p:cNvSpPr>
            <p:nvPr/>
          </p:nvSpPr>
          <p:spPr bwMode="auto">
            <a:xfrm rot="1800000">
              <a:off x="8195713" y="1932859"/>
              <a:ext cx="434586" cy="413036"/>
            </a:xfrm>
            <a:prstGeom prst="star5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58" name="AutoShape 798"/>
            <p:cNvSpPr>
              <a:spLocks noChangeArrowheads="1"/>
            </p:cNvSpPr>
            <p:nvPr/>
          </p:nvSpPr>
          <p:spPr bwMode="auto">
            <a:xfrm rot="7200000">
              <a:off x="9047983" y="1705371"/>
              <a:ext cx="434586" cy="413036"/>
            </a:xfrm>
            <a:prstGeom prst="star5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59" name="AutoShape 799"/>
            <p:cNvSpPr>
              <a:spLocks noChangeArrowheads="1"/>
            </p:cNvSpPr>
            <p:nvPr/>
          </p:nvSpPr>
          <p:spPr bwMode="auto">
            <a:xfrm rot="7200000">
              <a:off x="7966589" y="1081028"/>
              <a:ext cx="434586" cy="413036"/>
            </a:xfrm>
            <a:prstGeom prst="star5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54" name="AutoShape 809"/>
            <p:cNvSpPr>
              <a:spLocks noChangeArrowheads="1"/>
            </p:cNvSpPr>
            <p:nvPr/>
          </p:nvSpPr>
          <p:spPr bwMode="auto">
            <a:xfrm rot="3600000">
              <a:off x="9048800" y="1079772"/>
              <a:ext cx="434586" cy="413036"/>
            </a:xfrm>
            <a:prstGeom prst="star5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55" name="AutoShape 810"/>
            <p:cNvSpPr>
              <a:spLocks noChangeArrowheads="1"/>
            </p:cNvSpPr>
            <p:nvPr/>
          </p:nvSpPr>
          <p:spPr bwMode="auto">
            <a:xfrm rot="3600000">
              <a:off x="7967406" y="1704115"/>
              <a:ext cx="434586" cy="413036"/>
            </a:xfrm>
            <a:prstGeom prst="star5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52" name="AutoShape 812"/>
            <p:cNvSpPr>
              <a:spLocks noChangeArrowheads="1"/>
            </p:cNvSpPr>
            <p:nvPr/>
          </p:nvSpPr>
          <p:spPr bwMode="auto">
            <a:xfrm rot="9000000">
              <a:off x="8819238" y="1933238"/>
              <a:ext cx="434586" cy="413036"/>
            </a:xfrm>
            <a:prstGeom prst="star5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53" name="AutoShape 813"/>
            <p:cNvSpPr>
              <a:spLocks noChangeArrowheads="1"/>
            </p:cNvSpPr>
            <p:nvPr/>
          </p:nvSpPr>
          <p:spPr bwMode="auto">
            <a:xfrm rot="9000000">
              <a:off x="8194896" y="851845"/>
              <a:ext cx="434586" cy="413036"/>
            </a:xfrm>
            <a:prstGeom prst="star5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672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71" name="Group 379"/>
          <p:cNvGrpSpPr>
            <a:grpSpLocks/>
          </p:cNvGrpSpPr>
          <p:nvPr/>
        </p:nvGrpSpPr>
        <p:grpSpPr bwMode="auto">
          <a:xfrm>
            <a:off x="4179714" y="4734145"/>
            <a:ext cx="1565276" cy="1565276"/>
            <a:chOff x="716" y="799"/>
            <a:chExt cx="1406" cy="1406"/>
          </a:xfrm>
        </p:grpSpPr>
        <p:grpSp>
          <p:nvGrpSpPr>
            <p:cNvPr id="8572" name="Group 380"/>
            <p:cNvGrpSpPr>
              <a:grpSpLocks/>
            </p:cNvGrpSpPr>
            <p:nvPr/>
          </p:nvGrpSpPr>
          <p:grpSpPr bwMode="auto">
            <a:xfrm>
              <a:off x="716" y="799"/>
              <a:ext cx="1406" cy="1406"/>
              <a:chOff x="716" y="799"/>
              <a:chExt cx="1406" cy="1406"/>
            </a:xfrm>
          </p:grpSpPr>
          <p:grpSp>
            <p:nvGrpSpPr>
              <p:cNvPr id="8573" name="Group 381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574" name="Group 382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575" name="AutoShape 383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76" name="AutoShape 38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577" name="Group 385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578" name="AutoShape 386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79" name="AutoShape 38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580" name="Group 388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581" name="Group 389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582" name="AutoShape 390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83" name="AutoShape 39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584" name="Group 392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585" name="AutoShape 393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86" name="AutoShape 39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587" name="Group 395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588" name="Group 396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589" name="AutoShape 397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90" name="AutoShape 39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591" name="Group 399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592" name="AutoShape 400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93" name="AutoShape 40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8594" name="Group 402"/>
            <p:cNvGrpSpPr>
              <a:grpSpLocks/>
            </p:cNvGrpSpPr>
            <p:nvPr/>
          </p:nvGrpSpPr>
          <p:grpSpPr bwMode="auto">
            <a:xfrm>
              <a:off x="836" y="919"/>
              <a:ext cx="1166" cy="1166"/>
              <a:chOff x="716" y="799"/>
              <a:chExt cx="1406" cy="1406"/>
            </a:xfrm>
          </p:grpSpPr>
          <p:grpSp>
            <p:nvGrpSpPr>
              <p:cNvPr id="8595" name="Group 403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596" name="Group 404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597" name="AutoShape 405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89999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98" name="AutoShape 40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89999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599" name="Group 407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00" name="AutoShape 408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89999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01" name="AutoShape 40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89999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602" name="Group 410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603" name="Group 411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04" name="AutoShape 412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89999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05" name="AutoShape 41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89999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606" name="Group 414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07" name="AutoShape 415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89999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08" name="AutoShape 41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89999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609" name="Group 417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610" name="Group 418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11" name="AutoShape 419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89999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12" name="AutoShape 42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89999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613" name="Group 421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14" name="AutoShape 422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89999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15" name="AutoShape 42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89999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8616" name="Group 424"/>
            <p:cNvGrpSpPr>
              <a:grpSpLocks/>
            </p:cNvGrpSpPr>
            <p:nvPr/>
          </p:nvGrpSpPr>
          <p:grpSpPr bwMode="auto">
            <a:xfrm>
              <a:off x="932" y="1015"/>
              <a:ext cx="974" cy="974"/>
              <a:chOff x="716" y="799"/>
              <a:chExt cx="1406" cy="1406"/>
            </a:xfrm>
          </p:grpSpPr>
          <p:grpSp>
            <p:nvGrpSpPr>
              <p:cNvPr id="8617" name="Group 425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618" name="Group 426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19" name="AutoShape 427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8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20" name="AutoShape 42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8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621" name="Group 429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22" name="AutoShape 430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8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23" name="AutoShape 43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8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624" name="Group 432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625" name="Group 433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26" name="AutoShape 434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8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27" name="AutoShape 43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8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628" name="Group 436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29" name="AutoShape 437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8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30" name="AutoShape 43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8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631" name="Group 439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632" name="Group 440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33" name="AutoShape 441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8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34" name="AutoShape 44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8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635" name="Group 443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36" name="AutoShape 444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8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37" name="AutoShape 44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8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8638" name="Group 446"/>
            <p:cNvGrpSpPr>
              <a:grpSpLocks/>
            </p:cNvGrpSpPr>
            <p:nvPr/>
          </p:nvGrpSpPr>
          <p:grpSpPr bwMode="auto">
            <a:xfrm>
              <a:off x="1014" y="1097"/>
              <a:ext cx="810" cy="810"/>
              <a:chOff x="716" y="799"/>
              <a:chExt cx="1406" cy="1406"/>
            </a:xfrm>
          </p:grpSpPr>
          <p:grpSp>
            <p:nvGrpSpPr>
              <p:cNvPr id="8639" name="Group 447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640" name="Group 448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41" name="AutoShape 449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7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42" name="AutoShape 45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7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643" name="Group 451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44" name="AutoShape 452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7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45" name="AutoShape 45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7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646" name="Group 454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647" name="Group 455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48" name="AutoShape 456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7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49" name="AutoShape 45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7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650" name="Group 458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51" name="AutoShape 459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7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52" name="AutoShape 46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7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653" name="Group 461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654" name="Group 462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55" name="AutoShape 463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7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56" name="AutoShape 46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7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657" name="Group 465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58" name="AutoShape 466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7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59" name="AutoShape 46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7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8660" name="Group 468"/>
            <p:cNvGrpSpPr>
              <a:grpSpLocks/>
            </p:cNvGrpSpPr>
            <p:nvPr/>
          </p:nvGrpSpPr>
          <p:grpSpPr bwMode="auto">
            <a:xfrm>
              <a:off x="1082" y="1165"/>
              <a:ext cx="674" cy="674"/>
              <a:chOff x="716" y="799"/>
              <a:chExt cx="1406" cy="1406"/>
            </a:xfrm>
          </p:grpSpPr>
          <p:grpSp>
            <p:nvGrpSpPr>
              <p:cNvPr id="8661" name="Group 469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662" name="Group 470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63" name="AutoShape 471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64" name="AutoShape 47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665" name="Group 473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66" name="AutoShape 474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67" name="AutoShape 47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668" name="Group 476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669" name="Group 477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70" name="AutoShape 478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71" name="AutoShape 47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672" name="Group 480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73" name="AutoShape 481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74" name="AutoShape 48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675" name="Group 483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676" name="Group 484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77" name="AutoShape 485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78" name="AutoShape 48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679" name="Group 487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80" name="AutoShape 488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81" name="AutoShape 48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8682" name="Group 490"/>
            <p:cNvGrpSpPr>
              <a:grpSpLocks/>
            </p:cNvGrpSpPr>
            <p:nvPr/>
          </p:nvGrpSpPr>
          <p:grpSpPr bwMode="auto">
            <a:xfrm>
              <a:off x="1136" y="1219"/>
              <a:ext cx="566" cy="566"/>
              <a:chOff x="716" y="799"/>
              <a:chExt cx="1406" cy="1406"/>
            </a:xfrm>
          </p:grpSpPr>
          <p:grpSp>
            <p:nvGrpSpPr>
              <p:cNvPr id="8683" name="Group 491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684" name="Group 492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85" name="AutoShape 493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86" name="AutoShape 49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687" name="Group 495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88" name="AutoShape 496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89" name="AutoShape 49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690" name="Group 498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691" name="Group 499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92" name="AutoShape 500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93" name="AutoShape 50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694" name="Group 502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95" name="AutoShape 503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96" name="AutoShape 50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697" name="Group 505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698" name="Group 506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699" name="AutoShape 507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00" name="AutoShape 50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701" name="Group 509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02" name="AutoShape 510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03" name="AutoShape 51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66FF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8704" name="Group 512"/>
          <p:cNvGrpSpPr>
            <a:grpSpLocks/>
          </p:cNvGrpSpPr>
          <p:nvPr/>
        </p:nvGrpSpPr>
        <p:grpSpPr bwMode="auto">
          <a:xfrm>
            <a:off x="2297705" y="4714562"/>
            <a:ext cx="1582129" cy="1582129"/>
            <a:chOff x="716" y="799"/>
            <a:chExt cx="1406" cy="1406"/>
          </a:xfrm>
        </p:grpSpPr>
        <p:grpSp>
          <p:nvGrpSpPr>
            <p:cNvPr id="8705" name="Group 513"/>
            <p:cNvGrpSpPr>
              <a:grpSpLocks/>
            </p:cNvGrpSpPr>
            <p:nvPr/>
          </p:nvGrpSpPr>
          <p:grpSpPr bwMode="auto">
            <a:xfrm>
              <a:off x="716" y="799"/>
              <a:ext cx="1406" cy="1406"/>
              <a:chOff x="716" y="799"/>
              <a:chExt cx="1406" cy="1406"/>
            </a:xfrm>
          </p:grpSpPr>
          <p:grpSp>
            <p:nvGrpSpPr>
              <p:cNvPr id="8706" name="Group 514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707" name="Group 515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08" name="AutoShape 516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09" name="AutoShape 51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710" name="Group 518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11" name="AutoShape 519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12" name="AutoShape 52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713" name="Group 521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714" name="Group 522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15" name="AutoShape 523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16" name="AutoShape 52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717" name="Group 525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18" name="AutoShape 526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19" name="AutoShape 52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720" name="Group 528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721" name="Group 529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22" name="AutoShape 530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23" name="AutoShape 53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724" name="Group 532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25" name="AutoShape 533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26" name="AutoShape 53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8727" name="Group 535"/>
            <p:cNvGrpSpPr>
              <a:grpSpLocks/>
            </p:cNvGrpSpPr>
            <p:nvPr/>
          </p:nvGrpSpPr>
          <p:grpSpPr bwMode="auto">
            <a:xfrm>
              <a:off x="836" y="919"/>
              <a:ext cx="1166" cy="1166"/>
              <a:chOff x="716" y="799"/>
              <a:chExt cx="1406" cy="1406"/>
            </a:xfrm>
          </p:grpSpPr>
          <p:grpSp>
            <p:nvGrpSpPr>
              <p:cNvPr id="8728" name="Group 536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729" name="Group 537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30" name="AutoShape 538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89999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31" name="AutoShape 53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89999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732" name="Group 540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33" name="AutoShape 541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89999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34" name="AutoShape 54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89999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735" name="Group 543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736" name="Group 544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37" name="AutoShape 545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89999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38" name="AutoShape 54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89999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739" name="Group 547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40" name="AutoShape 548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89999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41" name="AutoShape 54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89999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742" name="Group 550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743" name="Group 551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44" name="AutoShape 552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89999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45" name="AutoShape 55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89999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746" name="Group 554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47" name="AutoShape 555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89999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48" name="AutoShape 55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89999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8749" name="Group 557"/>
            <p:cNvGrpSpPr>
              <a:grpSpLocks/>
            </p:cNvGrpSpPr>
            <p:nvPr/>
          </p:nvGrpSpPr>
          <p:grpSpPr bwMode="auto">
            <a:xfrm>
              <a:off x="932" y="1015"/>
              <a:ext cx="974" cy="974"/>
              <a:chOff x="716" y="799"/>
              <a:chExt cx="1406" cy="1406"/>
            </a:xfrm>
          </p:grpSpPr>
          <p:grpSp>
            <p:nvGrpSpPr>
              <p:cNvPr id="8750" name="Group 558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751" name="Group 559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52" name="AutoShape 560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8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53" name="AutoShape 56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8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754" name="Group 562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55" name="AutoShape 563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8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56" name="AutoShape 56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8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757" name="Group 565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758" name="Group 566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59" name="AutoShape 567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8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60" name="AutoShape 56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8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761" name="Group 569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62" name="AutoShape 570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8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63" name="AutoShape 57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8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764" name="Group 572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765" name="Group 573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66" name="AutoShape 574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8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67" name="AutoShape 57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8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768" name="Group 576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69" name="AutoShape 577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8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70" name="AutoShape 57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8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8771" name="Group 579"/>
            <p:cNvGrpSpPr>
              <a:grpSpLocks/>
            </p:cNvGrpSpPr>
            <p:nvPr/>
          </p:nvGrpSpPr>
          <p:grpSpPr bwMode="auto">
            <a:xfrm>
              <a:off x="1014" y="1097"/>
              <a:ext cx="810" cy="810"/>
              <a:chOff x="716" y="799"/>
              <a:chExt cx="1406" cy="1406"/>
            </a:xfrm>
          </p:grpSpPr>
          <p:grpSp>
            <p:nvGrpSpPr>
              <p:cNvPr id="8772" name="Group 580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773" name="Group 581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74" name="AutoShape 582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7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75" name="AutoShape 58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7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776" name="Group 584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77" name="AutoShape 585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7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78" name="AutoShape 58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7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779" name="Group 587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780" name="Group 588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81" name="AutoShape 589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7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82" name="AutoShape 59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7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783" name="Group 591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84" name="AutoShape 592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7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85" name="AutoShape 59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7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786" name="Group 594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787" name="Group 595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88" name="AutoShape 596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7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89" name="AutoShape 59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7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790" name="Group 598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91" name="AutoShape 599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7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92" name="AutoShape 60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7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8793" name="Group 601"/>
            <p:cNvGrpSpPr>
              <a:grpSpLocks/>
            </p:cNvGrpSpPr>
            <p:nvPr/>
          </p:nvGrpSpPr>
          <p:grpSpPr bwMode="auto">
            <a:xfrm>
              <a:off x="1082" y="1165"/>
              <a:ext cx="674" cy="674"/>
              <a:chOff x="716" y="799"/>
              <a:chExt cx="1406" cy="1406"/>
            </a:xfrm>
          </p:grpSpPr>
          <p:grpSp>
            <p:nvGrpSpPr>
              <p:cNvPr id="8794" name="Group 602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795" name="Group 603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96" name="AutoShape 604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97" name="AutoShape 60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798" name="Group 606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799" name="AutoShape 607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00" name="AutoShape 60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801" name="Group 609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802" name="Group 610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03" name="AutoShape 611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04" name="AutoShape 61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805" name="Group 613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06" name="AutoShape 614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07" name="AutoShape 61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808" name="Group 616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809" name="Group 617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10" name="AutoShape 618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11" name="AutoShape 61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812" name="Group 620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13" name="AutoShape 621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14" name="AutoShape 62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8815" name="Group 623"/>
            <p:cNvGrpSpPr>
              <a:grpSpLocks/>
            </p:cNvGrpSpPr>
            <p:nvPr/>
          </p:nvGrpSpPr>
          <p:grpSpPr bwMode="auto">
            <a:xfrm>
              <a:off x="1136" y="1219"/>
              <a:ext cx="566" cy="566"/>
              <a:chOff x="716" y="799"/>
              <a:chExt cx="1406" cy="1406"/>
            </a:xfrm>
          </p:grpSpPr>
          <p:grpSp>
            <p:nvGrpSpPr>
              <p:cNvPr id="8816" name="Group 624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817" name="Group 625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18" name="AutoShape 626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19" name="AutoShape 62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820" name="Group 628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21" name="AutoShape 629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2" name="AutoShape 63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823" name="Group 631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824" name="Group 632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25" name="AutoShape 633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6" name="AutoShape 63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827" name="Group 635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28" name="AutoShape 636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9" name="AutoShape 63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830" name="Group 638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831" name="Group 639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32" name="AutoShape 640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33" name="AutoShape 64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834" name="Group 642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35" name="AutoShape 643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36" name="AutoShape 64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800000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8837" name="Group 645"/>
          <p:cNvGrpSpPr>
            <a:grpSpLocks/>
          </p:cNvGrpSpPr>
          <p:nvPr/>
        </p:nvGrpSpPr>
        <p:grpSpPr bwMode="auto">
          <a:xfrm>
            <a:off x="432972" y="4717292"/>
            <a:ext cx="1582129" cy="1582129"/>
            <a:chOff x="716" y="799"/>
            <a:chExt cx="1406" cy="1406"/>
          </a:xfrm>
        </p:grpSpPr>
        <p:grpSp>
          <p:nvGrpSpPr>
            <p:cNvPr id="8838" name="Group 646"/>
            <p:cNvGrpSpPr>
              <a:grpSpLocks/>
            </p:cNvGrpSpPr>
            <p:nvPr/>
          </p:nvGrpSpPr>
          <p:grpSpPr bwMode="auto">
            <a:xfrm>
              <a:off x="716" y="799"/>
              <a:ext cx="1406" cy="1406"/>
              <a:chOff x="716" y="799"/>
              <a:chExt cx="1406" cy="1406"/>
            </a:xfrm>
          </p:grpSpPr>
          <p:grpSp>
            <p:nvGrpSpPr>
              <p:cNvPr id="8839" name="Group 647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840" name="Group 648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41" name="AutoShape 649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42" name="AutoShape 65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843" name="Group 651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44" name="AutoShape 652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45" name="AutoShape 65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846" name="Group 654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847" name="Group 655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48" name="AutoShape 656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49" name="AutoShape 65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850" name="Group 658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51" name="AutoShape 659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52" name="AutoShape 66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853" name="Group 661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854" name="Group 662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55" name="AutoShape 663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56" name="AutoShape 66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857" name="Group 665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58" name="AutoShape 666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59" name="AutoShape 66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/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8860" name="Group 668"/>
            <p:cNvGrpSpPr>
              <a:grpSpLocks/>
            </p:cNvGrpSpPr>
            <p:nvPr/>
          </p:nvGrpSpPr>
          <p:grpSpPr bwMode="auto">
            <a:xfrm>
              <a:off x="836" y="919"/>
              <a:ext cx="1166" cy="1166"/>
              <a:chOff x="716" y="799"/>
              <a:chExt cx="1406" cy="1406"/>
            </a:xfrm>
          </p:grpSpPr>
          <p:grpSp>
            <p:nvGrpSpPr>
              <p:cNvPr id="8861" name="Group 669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862" name="Group 670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63" name="AutoShape 671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89999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64" name="AutoShape 67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89999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865" name="Group 673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66" name="AutoShape 674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89999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67" name="AutoShape 67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89999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868" name="Group 676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869" name="Group 677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70" name="AutoShape 678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89999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71" name="AutoShape 67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89999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872" name="Group 680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73" name="AutoShape 681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89999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74" name="AutoShape 68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89999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875" name="Group 683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876" name="Group 684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77" name="AutoShape 685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89999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78" name="AutoShape 68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89999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879" name="Group 687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80" name="AutoShape 688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89999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81" name="AutoShape 68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89999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8882" name="Group 690"/>
            <p:cNvGrpSpPr>
              <a:grpSpLocks/>
            </p:cNvGrpSpPr>
            <p:nvPr/>
          </p:nvGrpSpPr>
          <p:grpSpPr bwMode="auto">
            <a:xfrm>
              <a:off x="932" y="1015"/>
              <a:ext cx="974" cy="974"/>
              <a:chOff x="716" y="799"/>
              <a:chExt cx="1406" cy="1406"/>
            </a:xfrm>
          </p:grpSpPr>
          <p:grpSp>
            <p:nvGrpSpPr>
              <p:cNvPr id="8883" name="Group 691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884" name="Group 692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85" name="AutoShape 693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8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86" name="AutoShape 69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8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887" name="Group 695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88" name="AutoShape 696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8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89" name="AutoShape 69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8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890" name="Group 698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891" name="Group 699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92" name="AutoShape 700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8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93" name="AutoShape 70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8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894" name="Group 702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95" name="AutoShape 703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8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96" name="AutoShape 70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8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897" name="Group 705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898" name="Group 706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899" name="AutoShape 707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8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00" name="AutoShape 70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8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901" name="Group 709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902" name="AutoShape 710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8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03" name="AutoShape 71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8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8904" name="Group 712"/>
            <p:cNvGrpSpPr>
              <a:grpSpLocks/>
            </p:cNvGrpSpPr>
            <p:nvPr/>
          </p:nvGrpSpPr>
          <p:grpSpPr bwMode="auto">
            <a:xfrm>
              <a:off x="1014" y="1097"/>
              <a:ext cx="810" cy="810"/>
              <a:chOff x="716" y="799"/>
              <a:chExt cx="1406" cy="1406"/>
            </a:xfrm>
          </p:grpSpPr>
          <p:grpSp>
            <p:nvGrpSpPr>
              <p:cNvPr id="8905" name="Group 713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906" name="Group 714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907" name="AutoShape 715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7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08" name="AutoShape 71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7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909" name="Group 717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910" name="AutoShape 718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7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11" name="AutoShape 71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7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912" name="Group 720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913" name="Group 721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914" name="AutoShape 722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7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15" name="AutoShape 72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7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916" name="Group 724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917" name="AutoShape 725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7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18" name="AutoShape 72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7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919" name="Group 727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920" name="Group 728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921" name="AutoShape 729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7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22" name="AutoShape 73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7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923" name="Group 731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924" name="AutoShape 732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7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25" name="AutoShape 73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7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8926" name="Group 734"/>
            <p:cNvGrpSpPr>
              <a:grpSpLocks/>
            </p:cNvGrpSpPr>
            <p:nvPr/>
          </p:nvGrpSpPr>
          <p:grpSpPr bwMode="auto">
            <a:xfrm>
              <a:off x="1082" y="1165"/>
              <a:ext cx="674" cy="674"/>
              <a:chOff x="716" y="799"/>
              <a:chExt cx="1406" cy="1406"/>
            </a:xfrm>
          </p:grpSpPr>
          <p:grpSp>
            <p:nvGrpSpPr>
              <p:cNvPr id="8927" name="Group 735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928" name="Group 736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929" name="AutoShape 737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30" name="AutoShape 73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931" name="Group 739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932" name="AutoShape 740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33" name="AutoShape 74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934" name="Group 742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935" name="Group 743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936" name="AutoShape 744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37" name="AutoShape 74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938" name="Group 746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939" name="AutoShape 747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40" name="AutoShape 74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941" name="Group 749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942" name="Group 750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943" name="AutoShape 751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44" name="AutoShape 75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945" name="Group 753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946" name="AutoShape 754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47" name="AutoShape 75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8948" name="Group 756"/>
            <p:cNvGrpSpPr>
              <a:grpSpLocks/>
            </p:cNvGrpSpPr>
            <p:nvPr/>
          </p:nvGrpSpPr>
          <p:grpSpPr bwMode="auto">
            <a:xfrm>
              <a:off x="1136" y="1219"/>
              <a:ext cx="566" cy="566"/>
              <a:chOff x="716" y="799"/>
              <a:chExt cx="1406" cy="1406"/>
            </a:xfrm>
          </p:grpSpPr>
          <p:grpSp>
            <p:nvGrpSpPr>
              <p:cNvPr id="8949" name="Group 757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950" name="Group 758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951" name="AutoShape 759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52" name="AutoShape 76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953" name="Group 761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954" name="AutoShape 762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55" name="AutoShape 76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956" name="Group 764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957" name="Group 765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958" name="AutoShape 766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59" name="AutoShape 76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960" name="Group 768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961" name="AutoShape 769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62" name="AutoShape 77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963" name="Group 771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</p:grpSpPr>
            <p:grpSp>
              <p:nvGrpSpPr>
                <p:cNvPr id="8964" name="Group 772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965" name="AutoShape 773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66" name="AutoShape 77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967" name="Group 775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</p:grpSpPr>
              <p:sp>
                <p:nvSpPr>
                  <p:cNvPr id="8968" name="AutoShape 776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69" name="AutoShape 77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99CC00">
                      <a:alpha val="50000"/>
                    </a:srgbClr>
                  </a:solidFill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3" name="グループ化 2"/>
          <p:cNvGrpSpPr/>
          <p:nvPr/>
        </p:nvGrpSpPr>
        <p:grpSpPr>
          <a:xfrm>
            <a:off x="2292426" y="2712328"/>
            <a:ext cx="1661722" cy="1661721"/>
            <a:chOff x="2292426" y="2712328"/>
            <a:chExt cx="1661722" cy="1661721"/>
          </a:xfrm>
        </p:grpSpPr>
        <p:sp>
          <p:nvSpPr>
            <p:cNvPr id="8973" name="AutoShape 781"/>
            <p:cNvSpPr>
              <a:spLocks noChangeArrowheads="1"/>
            </p:cNvSpPr>
            <p:nvPr/>
          </p:nvSpPr>
          <p:spPr bwMode="auto">
            <a:xfrm>
              <a:off x="2905994" y="2712328"/>
              <a:ext cx="434586" cy="413036"/>
            </a:xfrm>
            <a:prstGeom prst="star5">
              <a:avLst/>
            </a:prstGeom>
            <a:solidFill>
              <a:srgbClr val="FF66CC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74" name="AutoShape 782"/>
            <p:cNvSpPr>
              <a:spLocks noChangeArrowheads="1"/>
            </p:cNvSpPr>
            <p:nvPr/>
          </p:nvSpPr>
          <p:spPr bwMode="auto">
            <a:xfrm>
              <a:off x="2905994" y="3961013"/>
              <a:ext cx="434586" cy="413036"/>
            </a:xfrm>
            <a:prstGeom prst="star5">
              <a:avLst/>
            </a:prstGeom>
            <a:solidFill>
              <a:srgbClr val="FF66CC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76" name="AutoShape 784"/>
            <p:cNvSpPr>
              <a:spLocks noChangeArrowheads="1"/>
            </p:cNvSpPr>
            <p:nvPr/>
          </p:nvSpPr>
          <p:spPr bwMode="auto">
            <a:xfrm rot="5400000">
              <a:off x="3530337" y="3337868"/>
              <a:ext cx="434586" cy="413036"/>
            </a:xfrm>
            <a:prstGeom prst="star5">
              <a:avLst/>
            </a:prstGeom>
            <a:solidFill>
              <a:srgbClr val="FF66CC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77" name="AutoShape 785"/>
            <p:cNvSpPr>
              <a:spLocks noChangeArrowheads="1"/>
            </p:cNvSpPr>
            <p:nvPr/>
          </p:nvSpPr>
          <p:spPr bwMode="auto">
            <a:xfrm rot="5400000">
              <a:off x="2281651" y="3337868"/>
              <a:ext cx="434586" cy="413036"/>
            </a:xfrm>
            <a:prstGeom prst="star5">
              <a:avLst/>
            </a:prstGeom>
            <a:solidFill>
              <a:srgbClr val="FF66CC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80" name="AutoShape 788"/>
            <p:cNvSpPr>
              <a:spLocks noChangeArrowheads="1"/>
            </p:cNvSpPr>
            <p:nvPr/>
          </p:nvSpPr>
          <p:spPr bwMode="auto">
            <a:xfrm>
              <a:off x="3008987" y="3108603"/>
              <a:ext cx="227781" cy="216040"/>
            </a:xfrm>
            <a:prstGeom prst="star5">
              <a:avLst/>
            </a:prstGeom>
            <a:solidFill>
              <a:srgbClr val="FFCCFF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81" name="AutoShape 789"/>
            <p:cNvSpPr>
              <a:spLocks noChangeArrowheads="1"/>
            </p:cNvSpPr>
            <p:nvPr/>
          </p:nvSpPr>
          <p:spPr bwMode="auto">
            <a:xfrm>
              <a:off x="3008987" y="3761734"/>
              <a:ext cx="227781" cy="216040"/>
            </a:xfrm>
            <a:prstGeom prst="star5">
              <a:avLst/>
            </a:prstGeom>
            <a:solidFill>
              <a:srgbClr val="FFCCFF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83" name="AutoShape 791"/>
            <p:cNvSpPr>
              <a:spLocks noChangeArrowheads="1"/>
            </p:cNvSpPr>
            <p:nvPr/>
          </p:nvSpPr>
          <p:spPr bwMode="auto">
            <a:xfrm rot="5400000">
              <a:off x="3336620" y="3435466"/>
              <a:ext cx="225863" cy="215445"/>
            </a:xfrm>
            <a:prstGeom prst="star5">
              <a:avLst/>
            </a:prstGeom>
            <a:solidFill>
              <a:srgbClr val="FFCCFF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84" name="AutoShape 792"/>
            <p:cNvSpPr>
              <a:spLocks noChangeArrowheads="1"/>
            </p:cNvSpPr>
            <p:nvPr/>
          </p:nvSpPr>
          <p:spPr bwMode="auto">
            <a:xfrm rot="5400000">
              <a:off x="2685288" y="3435466"/>
              <a:ext cx="225863" cy="215445"/>
            </a:xfrm>
            <a:prstGeom prst="star5">
              <a:avLst/>
            </a:prstGeom>
            <a:solidFill>
              <a:srgbClr val="FFCCFF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87" name="AutoShape 795"/>
            <p:cNvSpPr>
              <a:spLocks noChangeArrowheads="1"/>
            </p:cNvSpPr>
            <p:nvPr/>
          </p:nvSpPr>
          <p:spPr bwMode="auto">
            <a:xfrm rot="1800000">
              <a:off x="3218245" y="2795675"/>
              <a:ext cx="434586" cy="413036"/>
            </a:xfrm>
            <a:prstGeom prst="star5">
              <a:avLst/>
            </a:prstGeom>
            <a:solidFill>
              <a:srgbClr val="FF0066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88" name="AutoShape 796"/>
            <p:cNvSpPr>
              <a:spLocks noChangeArrowheads="1"/>
            </p:cNvSpPr>
            <p:nvPr/>
          </p:nvSpPr>
          <p:spPr bwMode="auto">
            <a:xfrm rot="1800000">
              <a:off x="2593903" y="3877068"/>
              <a:ext cx="434586" cy="413036"/>
            </a:xfrm>
            <a:prstGeom prst="star5">
              <a:avLst/>
            </a:prstGeom>
            <a:solidFill>
              <a:srgbClr val="FF0066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90" name="AutoShape 798"/>
            <p:cNvSpPr>
              <a:spLocks noChangeArrowheads="1"/>
            </p:cNvSpPr>
            <p:nvPr/>
          </p:nvSpPr>
          <p:spPr bwMode="auto">
            <a:xfrm rot="7200000">
              <a:off x="3446173" y="3649580"/>
              <a:ext cx="434586" cy="413036"/>
            </a:xfrm>
            <a:prstGeom prst="star5">
              <a:avLst/>
            </a:prstGeom>
            <a:solidFill>
              <a:srgbClr val="FF0066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91" name="AutoShape 799"/>
            <p:cNvSpPr>
              <a:spLocks noChangeArrowheads="1"/>
            </p:cNvSpPr>
            <p:nvPr/>
          </p:nvSpPr>
          <p:spPr bwMode="auto">
            <a:xfrm rot="7200000">
              <a:off x="2364779" y="3025237"/>
              <a:ext cx="434586" cy="413036"/>
            </a:xfrm>
            <a:prstGeom prst="star5">
              <a:avLst/>
            </a:prstGeom>
            <a:solidFill>
              <a:srgbClr val="FF0066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94" name="AutoShape 802"/>
            <p:cNvSpPr>
              <a:spLocks noChangeArrowheads="1"/>
            </p:cNvSpPr>
            <p:nvPr/>
          </p:nvSpPr>
          <p:spPr bwMode="auto">
            <a:xfrm rot="1800000">
              <a:off x="3172405" y="3151850"/>
              <a:ext cx="227781" cy="216040"/>
            </a:xfrm>
            <a:prstGeom prst="star5">
              <a:avLst/>
            </a:prstGeom>
            <a:solidFill>
              <a:srgbClr val="FF0066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95" name="AutoShape 803"/>
            <p:cNvSpPr>
              <a:spLocks noChangeArrowheads="1"/>
            </p:cNvSpPr>
            <p:nvPr/>
          </p:nvSpPr>
          <p:spPr bwMode="auto">
            <a:xfrm rot="1800000">
              <a:off x="2845839" y="3717478"/>
              <a:ext cx="227781" cy="216040"/>
            </a:xfrm>
            <a:prstGeom prst="star5">
              <a:avLst/>
            </a:prstGeom>
            <a:solidFill>
              <a:srgbClr val="FF0066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97" name="AutoShape 805"/>
            <p:cNvSpPr>
              <a:spLocks noChangeArrowheads="1"/>
            </p:cNvSpPr>
            <p:nvPr/>
          </p:nvSpPr>
          <p:spPr bwMode="auto">
            <a:xfrm rot="7200000">
              <a:off x="3292989" y="3598299"/>
              <a:ext cx="225863" cy="215445"/>
            </a:xfrm>
            <a:prstGeom prst="star5">
              <a:avLst/>
            </a:prstGeom>
            <a:solidFill>
              <a:srgbClr val="FF0066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98" name="AutoShape 806"/>
            <p:cNvSpPr>
              <a:spLocks noChangeArrowheads="1"/>
            </p:cNvSpPr>
            <p:nvPr/>
          </p:nvSpPr>
          <p:spPr bwMode="auto">
            <a:xfrm rot="7200000">
              <a:off x="2728919" y="3272633"/>
              <a:ext cx="225863" cy="215445"/>
            </a:xfrm>
            <a:prstGeom prst="star5">
              <a:avLst/>
            </a:prstGeom>
            <a:solidFill>
              <a:srgbClr val="FF0066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01" name="AutoShape 809"/>
            <p:cNvSpPr>
              <a:spLocks noChangeArrowheads="1"/>
            </p:cNvSpPr>
            <p:nvPr/>
          </p:nvSpPr>
          <p:spPr bwMode="auto">
            <a:xfrm rot="3600000">
              <a:off x="3446990" y="3023981"/>
              <a:ext cx="434586" cy="413036"/>
            </a:xfrm>
            <a:prstGeom prst="star5">
              <a:avLst/>
            </a:prstGeom>
            <a:solidFill>
              <a:srgbClr val="FFCCFF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02" name="AutoShape 810"/>
            <p:cNvSpPr>
              <a:spLocks noChangeArrowheads="1"/>
            </p:cNvSpPr>
            <p:nvPr/>
          </p:nvSpPr>
          <p:spPr bwMode="auto">
            <a:xfrm rot="3600000">
              <a:off x="2365596" y="3648324"/>
              <a:ext cx="434586" cy="413036"/>
            </a:xfrm>
            <a:prstGeom prst="star5">
              <a:avLst/>
            </a:prstGeom>
            <a:solidFill>
              <a:srgbClr val="FFCCFF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04" name="AutoShape 812"/>
            <p:cNvSpPr>
              <a:spLocks noChangeArrowheads="1"/>
            </p:cNvSpPr>
            <p:nvPr/>
          </p:nvSpPr>
          <p:spPr bwMode="auto">
            <a:xfrm rot="9000000">
              <a:off x="3217428" y="3877447"/>
              <a:ext cx="434586" cy="413036"/>
            </a:xfrm>
            <a:prstGeom prst="star5">
              <a:avLst/>
            </a:prstGeom>
            <a:solidFill>
              <a:srgbClr val="FFCCFF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05" name="AutoShape 813"/>
            <p:cNvSpPr>
              <a:spLocks noChangeArrowheads="1"/>
            </p:cNvSpPr>
            <p:nvPr/>
          </p:nvSpPr>
          <p:spPr bwMode="auto">
            <a:xfrm rot="9000000">
              <a:off x="2593086" y="2796054"/>
              <a:ext cx="434586" cy="413036"/>
            </a:xfrm>
            <a:prstGeom prst="star5">
              <a:avLst/>
            </a:prstGeom>
            <a:solidFill>
              <a:srgbClr val="FFCCFF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08" name="AutoShape 816"/>
            <p:cNvSpPr>
              <a:spLocks noChangeArrowheads="1"/>
            </p:cNvSpPr>
            <p:nvPr/>
          </p:nvSpPr>
          <p:spPr bwMode="auto">
            <a:xfrm rot="3600000">
              <a:off x="3292305" y="3271013"/>
              <a:ext cx="227781" cy="216040"/>
            </a:xfrm>
            <a:prstGeom prst="star5">
              <a:avLst/>
            </a:prstGeom>
            <a:solidFill>
              <a:srgbClr val="FF66CC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09" name="AutoShape 817"/>
            <p:cNvSpPr>
              <a:spLocks noChangeArrowheads="1"/>
            </p:cNvSpPr>
            <p:nvPr/>
          </p:nvSpPr>
          <p:spPr bwMode="auto">
            <a:xfrm rot="3600000">
              <a:off x="2726677" y="3597578"/>
              <a:ext cx="227781" cy="216040"/>
            </a:xfrm>
            <a:prstGeom prst="star5">
              <a:avLst/>
            </a:prstGeom>
            <a:solidFill>
              <a:srgbClr val="FF66CC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1" name="AutoShape 819"/>
            <p:cNvSpPr>
              <a:spLocks noChangeArrowheads="1"/>
            </p:cNvSpPr>
            <p:nvPr/>
          </p:nvSpPr>
          <p:spPr bwMode="auto">
            <a:xfrm rot="9000000">
              <a:off x="3173787" y="3717501"/>
              <a:ext cx="225863" cy="215445"/>
            </a:xfrm>
            <a:prstGeom prst="star5">
              <a:avLst/>
            </a:prstGeom>
            <a:solidFill>
              <a:srgbClr val="FF66CC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2" name="AutoShape 820"/>
            <p:cNvSpPr>
              <a:spLocks noChangeArrowheads="1"/>
            </p:cNvSpPr>
            <p:nvPr/>
          </p:nvSpPr>
          <p:spPr bwMode="auto">
            <a:xfrm rot="9000000">
              <a:off x="2848121" y="3153431"/>
              <a:ext cx="225863" cy="215445"/>
            </a:xfrm>
            <a:prstGeom prst="star5">
              <a:avLst/>
            </a:prstGeom>
            <a:solidFill>
              <a:srgbClr val="FF66CC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2" name="Group 379"/>
          <p:cNvGrpSpPr>
            <a:grpSpLocks/>
          </p:cNvGrpSpPr>
          <p:nvPr/>
        </p:nvGrpSpPr>
        <p:grpSpPr bwMode="auto">
          <a:xfrm>
            <a:off x="7926091" y="4734145"/>
            <a:ext cx="1565276" cy="1565276"/>
            <a:chOff x="716" y="799"/>
            <a:chExt cx="1406" cy="1406"/>
          </a:xfrm>
          <a:solidFill>
            <a:schemeClr val="bg2">
              <a:lumMod val="50000"/>
            </a:schemeClr>
          </a:solidFill>
        </p:grpSpPr>
        <p:grpSp>
          <p:nvGrpSpPr>
            <p:cNvPr id="903" name="Group 380"/>
            <p:cNvGrpSpPr>
              <a:grpSpLocks/>
            </p:cNvGrpSpPr>
            <p:nvPr/>
          </p:nvGrpSpPr>
          <p:grpSpPr bwMode="auto">
            <a:xfrm>
              <a:off x="716" y="799"/>
              <a:ext cx="1406" cy="1406"/>
              <a:chOff x="716" y="799"/>
              <a:chExt cx="1406" cy="1406"/>
            </a:xfrm>
            <a:grpFill/>
          </p:grpSpPr>
          <p:grpSp>
            <p:nvGrpSpPr>
              <p:cNvPr id="1014" name="Group 381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1029" name="Group 382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33" name="AutoShape 383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34" name="AutoShape 38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30" name="Group 385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31" name="AutoShape 386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32" name="AutoShape 38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015" name="Group 388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1023" name="Group 389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27" name="AutoShape 390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8" name="AutoShape 39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24" name="Group 392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25" name="AutoShape 393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6" name="AutoShape 39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016" name="Group 395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1017" name="Group 396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21" name="AutoShape 397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2" name="AutoShape 39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18" name="Group 399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19" name="AutoShape 400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0" name="AutoShape 40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904" name="Group 402"/>
            <p:cNvGrpSpPr>
              <a:grpSpLocks/>
            </p:cNvGrpSpPr>
            <p:nvPr/>
          </p:nvGrpSpPr>
          <p:grpSpPr bwMode="auto">
            <a:xfrm>
              <a:off x="836" y="919"/>
              <a:ext cx="1166" cy="1166"/>
              <a:chOff x="716" y="799"/>
              <a:chExt cx="1406" cy="1406"/>
            </a:xfrm>
            <a:grpFill/>
          </p:grpSpPr>
          <p:grpSp>
            <p:nvGrpSpPr>
              <p:cNvPr id="993" name="Group 403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1008" name="Group 404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12" name="AutoShape 405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3" name="AutoShape 40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09" name="Group 407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10" name="AutoShape 408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1" name="AutoShape 40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94" name="Group 410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1002" name="Group 411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06" name="AutoShape 412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07" name="AutoShape 41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03" name="Group 414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04" name="AutoShape 415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05" name="AutoShape 41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95" name="Group 417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996" name="Group 418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00" name="AutoShape 419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01" name="AutoShape 42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97" name="Group 421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998" name="AutoShape 422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99" name="AutoShape 42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905" name="Group 424"/>
            <p:cNvGrpSpPr>
              <a:grpSpLocks/>
            </p:cNvGrpSpPr>
            <p:nvPr/>
          </p:nvGrpSpPr>
          <p:grpSpPr bwMode="auto">
            <a:xfrm>
              <a:off x="932" y="1015"/>
              <a:ext cx="974" cy="974"/>
              <a:chOff x="716" y="799"/>
              <a:chExt cx="1406" cy="1406"/>
            </a:xfrm>
            <a:grpFill/>
          </p:grpSpPr>
          <p:grpSp>
            <p:nvGrpSpPr>
              <p:cNvPr id="972" name="Group 425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987" name="Group 426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991" name="AutoShape 427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92" name="AutoShape 42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88" name="Group 429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989" name="AutoShape 430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90" name="AutoShape 43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73" name="Group 432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981" name="Group 433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985" name="AutoShape 434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86" name="AutoShape 43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82" name="Group 436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983" name="AutoShape 437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84" name="AutoShape 43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74" name="Group 439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975" name="Group 440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979" name="AutoShape 441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80" name="AutoShape 44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76" name="Group 443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977" name="AutoShape 444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78" name="AutoShape 44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906" name="Group 446"/>
            <p:cNvGrpSpPr>
              <a:grpSpLocks/>
            </p:cNvGrpSpPr>
            <p:nvPr/>
          </p:nvGrpSpPr>
          <p:grpSpPr bwMode="auto">
            <a:xfrm>
              <a:off x="1014" y="1097"/>
              <a:ext cx="810" cy="810"/>
              <a:chOff x="716" y="799"/>
              <a:chExt cx="1406" cy="1406"/>
            </a:xfrm>
            <a:grpFill/>
          </p:grpSpPr>
          <p:grpSp>
            <p:nvGrpSpPr>
              <p:cNvPr id="951" name="Group 447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966" name="Group 448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970" name="AutoShape 449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71" name="AutoShape 45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67" name="Group 451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968" name="AutoShape 452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69" name="AutoShape 45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52" name="Group 454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960" name="Group 455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964" name="AutoShape 456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65" name="AutoShape 45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61" name="Group 458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962" name="AutoShape 459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63" name="AutoShape 46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53" name="Group 461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954" name="Group 462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958" name="AutoShape 463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59" name="AutoShape 46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55" name="Group 465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956" name="AutoShape 466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57" name="AutoShape 46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907" name="Group 468"/>
            <p:cNvGrpSpPr>
              <a:grpSpLocks/>
            </p:cNvGrpSpPr>
            <p:nvPr/>
          </p:nvGrpSpPr>
          <p:grpSpPr bwMode="auto">
            <a:xfrm>
              <a:off x="1082" y="1165"/>
              <a:ext cx="674" cy="674"/>
              <a:chOff x="716" y="799"/>
              <a:chExt cx="1406" cy="1406"/>
            </a:xfrm>
            <a:grpFill/>
          </p:grpSpPr>
          <p:grpSp>
            <p:nvGrpSpPr>
              <p:cNvPr id="930" name="Group 469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945" name="Group 470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949" name="AutoShape 471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50" name="AutoShape 47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46" name="Group 473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947" name="AutoShape 474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48" name="AutoShape 47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31" name="Group 476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939" name="Group 477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943" name="AutoShape 478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44" name="AutoShape 47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40" name="Group 480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941" name="AutoShape 481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42" name="AutoShape 48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32" name="Group 483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933" name="Group 484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937" name="AutoShape 485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38" name="AutoShape 48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34" name="Group 487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935" name="AutoShape 488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36" name="AutoShape 48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908" name="Group 490"/>
            <p:cNvGrpSpPr>
              <a:grpSpLocks/>
            </p:cNvGrpSpPr>
            <p:nvPr/>
          </p:nvGrpSpPr>
          <p:grpSpPr bwMode="auto">
            <a:xfrm>
              <a:off x="1136" y="1219"/>
              <a:ext cx="566" cy="566"/>
              <a:chOff x="716" y="799"/>
              <a:chExt cx="1406" cy="1406"/>
            </a:xfrm>
            <a:grpFill/>
          </p:grpSpPr>
          <p:grpSp>
            <p:nvGrpSpPr>
              <p:cNvPr id="909" name="Group 491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924" name="Group 492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928" name="AutoShape 493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29" name="AutoShape 49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25" name="Group 495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926" name="AutoShape 496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27" name="AutoShape 49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10" name="Group 498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918" name="Group 499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922" name="AutoShape 500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23" name="AutoShape 50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19" name="Group 502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920" name="AutoShape 503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21" name="AutoShape 50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11" name="Group 505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912" name="Group 506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916" name="AutoShape 507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17" name="AutoShape 50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13" name="Group 509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914" name="AutoShape 510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15" name="AutoShape 51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1035" name="Group 512"/>
          <p:cNvGrpSpPr>
            <a:grpSpLocks/>
          </p:cNvGrpSpPr>
          <p:nvPr/>
        </p:nvGrpSpPr>
        <p:grpSpPr bwMode="auto">
          <a:xfrm>
            <a:off x="6044082" y="4714562"/>
            <a:ext cx="1582129" cy="1582129"/>
            <a:chOff x="716" y="799"/>
            <a:chExt cx="1406" cy="1406"/>
          </a:xfrm>
          <a:solidFill>
            <a:srgbClr val="FF66CC"/>
          </a:solidFill>
        </p:grpSpPr>
        <p:grpSp>
          <p:nvGrpSpPr>
            <p:cNvPr id="1036" name="Group 513"/>
            <p:cNvGrpSpPr>
              <a:grpSpLocks/>
            </p:cNvGrpSpPr>
            <p:nvPr/>
          </p:nvGrpSpPr>
          <p:grpSpPr bwMode="auto">
            <a:xfrm>
              <a:off x="716" y="799"/>
              <a:ext cx="1406" cy="1406"/>
              <a:chOff x="716" y="799"/>
              <a:chExt cx="1406" cy="1406"/>
            </a:xfrm>
            <a:grpFill/>
          </p:grpSpPr>
          <p:grpSp>
            <p:nvGrpSpPr>
              <p:cNvPr id="1147" name="Group 514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1162" name="Group 515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166" name="AutoShape 516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67" name="AutoShape 51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63" name="Group 518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164" name="AutoShape 519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65" name="AutoShape 52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148" name="Group 521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1156" name="Group 522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160" name="AutoShape 523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61" name="AutoShape 52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57" name="Group 525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158" name="AutoShape 526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59" name="AutoShape 52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149" name="Group 528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1150" name="Group 529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154" name="AutoShape 530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55" name="AutoShape 53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51" name="Group 532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152" name="AutoShape 533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53" name="AutoShape 53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037" name="Group 535"/>
            <p:cNvGrpSpPr>
              <a:grpSpLocks/>
            </p:cNvGrpSpPr>
            <p:nvPr/>
          </p:nvGrpSpPr>
          <p:grpSpPr bwMode="auto">
            <a:xfrm>
              <a:off x="836" y="919"/>
              <a:ext cx="1166" cy="1166"/>
              <a:chOff x="716" y="799"/>
              <a:chExt cx="1406" cy="1406"/>
            </a:xfrm>
            <a:grpFill/>
          </p:grpSpPr>
          <p:grpSp>
            <p:nvGrpSpPr>
              <p:cNvPr id="1126" name="Group 536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1141" name="Group 537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145" name="AutoShape 538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46" name="AutoShape 53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42" name="Group 540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143" name="AutoShape 541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44" name="AutoShape 54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127" name="Group 543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1135" name="Group 544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139" name="AutoShape 545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40" name="AutoShape 54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36" name="Group 547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137" name="AutoShape 548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38" name="AutoShape 54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128" name="Group 550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1129" name="Group 551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133" name="AutoShape 552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34" name="AutoShape 55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30" name="Group 554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131" name="AutoShape 555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32" name="AutoShape 55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038" name="Group 557"/>
            <p:cNvGrpSpPr>
              <a:grpSpLocks/>
            </p:cNvGrpSpPr>
            <p:nvPr/>
          </p:nvGrpSpPr>
          <p:grpSpPr bwMode="auto">
            <a:xfrm>
              <a:off x="932" y="1015"/>
              <a:ext cx="974" cy="974"/>
              <a:chOff x="716" y="799"/>
              <a:chExt cx="1406" cy="1406"/>
            </a:xfrm>
            <a:grpFill/>
          </p:grpSpPr>
          <p:grpSp>
            <p:nvGrpSpPr>
              <p:cNvPr id="1105" name="Group 558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1120" name="Group 559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124" name="AutoShape 560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25" name="AutoShape 56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21" name="Group 562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122" name="AutoShape 563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23" name="AutoShape 56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106" name="Group 565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1114" name="Group 566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118" name="AutoShape 567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19" name="AutoShape 56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15" name="Group 569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116" name="AutoShape 570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17" name="AutoShape 57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107" name="Group 572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1108" name="Group 573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112" name="AutoShape 574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13" name="AutoShape 57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09" name="Group 576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110" name="AutoShape 577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11" name="AutoShape 57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039" name="Group 579"/>
            <p:cNvGrpSpPr>
              <a:grpSpLocks/>
            </p:cNvGrpSpPr>
            <p:nvPr/>
          </p:nvGrpSpPr>
          <p:grpSpPr bwMode="auto">
            <a:xfrm>
              <a:off x="1014" y="1097"/>
              <a:ext cx="810" cy="810"/>
              <a:chOff x="716" y="799"/>
              <a:chExt cx="1406" cy="1406"/>
            </a:xfrm>
            <a:grpFill/>
          </p:grpSpPr>
          <p:grpSp>
            <p:nvGrpSpPr>
              <p:cNvPr id="1084" name="Group 580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1099" name="Group 581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103" name="AutoShape 582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4" name="AutoShape 58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00" name="Group 584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101" name="AutoShape 585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2" name="AutoShape 58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085" name="Group 587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1093" name="Group 588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97" name="AutoShape 589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98" name="AutoShape 59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94" name="Group 591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95" name="AutoShape 592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96" name="AutoShape 59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086" name="Group 594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1087" name="Group 595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91" name="AutoShape 596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92" name="AutoShape 59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88" name="Group 598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89" name="AutoShape 599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90" name="AutoShape 60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040" name="Group 601"/>
            <p:cNvGrpSpPr>
              <a:grpSpLocks/>
            </p:cNvGrpSpPr>
            <p:nvPr/>
          </p:nvGrpSpPr>
          <p:grpSpPr bwMode="auto">
            <a:xfrm>
              <a:off x="1082" y="1165"/>
              <a:ext cx="674" cy="674"/>
              <a:chOff x="716" y="799"/>
              <a:chExt cx="1406" cy="1406"/>
            </a:xfrm>
            <a:grpFill/>
          </p:grpSpPr>
          <p:grpSp>
            <p:nvGrpSpPr>
              <p:cNvPr id="1063" name="Group 602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1078" name="Group 603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82" name="AutoShape 604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83" name="AutoShape 60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79" name="Group 606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80" name="AutoShape 607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81" name="AutoShape 60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064" name="Group 609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1072" name="Group 610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76" name="AutoShape 611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77" name="AutoShape 61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73" name="Group 613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74" name="AutoShape 614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75" name="AutoShape 61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065" name="Group 616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1066" name="Group 617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70" name="AutoShape 618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71" name="AutoShape 61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67" name="Group 620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68" name="AutoShape 621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69" name="AutoShape 62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041" name="Group 623"/>
            <p:cNvGrpSpPr>
              <a:grpSpLocks/>
            </p:cNvGrpSpPr>
            <p:nvPr/>
          </p:nvGrpSpPr>
          <p:grpSpPr bwMode="auto">
            <a:xfrm>
              <a:off x="1136" y="1219"/>
              <a:ext cx="566" cy="566"/>
              <a:chOff x="716" y="799"/>
              <a:chExt cx="1406" cy="1406"/>
            </a:xfrm>
            <a:grpFill/>
          </p:grpSpPr>
          <p:grpSp>
            <p:nvGrpSpPr>
              <p:cNvPr id="1042" name="Group 624"/>
              <p:cNvGrpSpPr>
                <a:grpSpLocks/>
              </p:cNvGrpSpPr>
              <p:nvPr/>
            </p:nvGrpSpPr>
            <p:grpSpPr bwMode="auto">
              <a:xfrm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1057" name="Group 625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61" name="AutoShape 626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62" name="AutoShape 62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58" name="Group 628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59" name="AutoShape 629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60" name="AutoShape 63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043" name="Group 631"/>
              <p:cNvGrpSpPr>
                <a:grpSpLocks/>
              </p:cNvGrpSpPr>
              <p:nvPr/>
            </p:nvGrpSpPr>
            <p:grpSpPr bwMode="auto">
              <a:xfrm rot="1800000"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1051" name="Group 632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55" name="AutoShape 633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56" name="AutoShape 63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52" name="Group 635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53" name="AutoShape 636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54" name="AutoShape 63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044" name="Group 638"/>
              <p:cNvGrpSpPr>
                <a:grpSpLocks/>
              </p:cNvGrpSpPr>
              <p:nvPr/>
            </p:nvGrpSpPr>
            <p:grpSpPr bwMode="auto">
              <a:xfrm rot="3600000">
                <a:off x="716" y="799"/>
                <a:ext cx="1406" cy="1406"/>
                <a:chOff x="716" y="799"/>
                <a:chExt cx="1406" cy="1406"/>
              </a:xfrm>
              <a:grpFill/>
            </p:grpSpPr>
            <p:grpSp>
              <p:nvGrpSpPr>
                <p:cNvPr id="1045" name="Group 639"/>
                <p:cNvGrpSpPr>
                  <a:grpSpLocks/>
                </p:cNvGrpSpPr>
                <p:nvPr/>
              </p:nvGrpSpPr>
              <p:grpSpPr bwMode="auto">
                <a:xfrm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49" name="AutoShape 640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50" name="AutoShape 64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46" name="Group 642"/>
                <p:cNvGrpSpPr>
                  <a:grpSpLocks/>
                </p:cNvGrpSpPr>
                <p:nvPr/>
              </p:nvGrpSpPr>
              <p:grpSpPr bwMode="auto">
                <a:xfrm rot="5400000">
                  <a:off x="1283" y="799"/>
                  <a:ext cx="272" cy="1406"/>
                  <a:chOff x="2213" y="1026"/>
                  <a:chExt cx="272" cy="1406"/>
                </a:xfrm>
                <a:grpFill/>
              </p:grpSpPr>
              <p:sp>
                <p:nvSpPr>
                  <p:cNvPr id="1047" name="AutoShape 643"/>
                  <p:cNvSpPr>
                    <a:spLocks noChangeArrowheads="1"/>
                  </p:cNvSpPr>
                  <p:nvPr/>
                </p:nvSpPr>
                <p:spPr bwMode="auto">
                  <a:xfrm>
                    <a:off x="2213" y="2251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48" name="AutoShape 64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213" y="1026"/>
                    <a:ext cx="272" cy="181"/>
                  </a:xfrm>
                  <a:prstGeom prst="triangle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relaxedInset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2" name="グループ化 1"/>
          <p:cNvGrpSpPr/>
          <p:nvPr/>
        </p:nvGrpSpPr>
        <p:grpSpPr>
          <a:xfrm>
            <a:off x="2292426" y="768119"/>
            <a:ext cx="1661722" cy="1661721"/>
            <a:chOff x="2292426" y="768119"/>
            <a:chExt cx="1661722" cy="1661721"/>
          </a:xfrm>
        </p:grpSpPr>
        <p:sp>
          <p:nvSpPr>
            <p:cNvPr id="840" name="AutoShape 781"/>
            <p:cNvSpPr>
              <a:spLocks noChangeArrowheads="1"/>
            </p:cNvSpPr>
            <p:nvPr/>
          </p:nvSpPr>
          <p:spPr bwMode="auto">
            <a:xfrm>
              <a:off x="2905994" y="768119"/>
              <a:ext cx="434586" cy="413036"/>
            </a:xfrm>
            <a:prstGeom prst="star5">
              <a:avLst/>
            </a:prstGeom>
            <a:solidFill>
              <a:srgbClr val="FF66CC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1" name="AutoShape 782"/>
            <p:cNvSpPr>
              <a:spLocks noChangeArrowheads="1"/>
            </p:cNvSpPr>
            <p:nvPr/>
          </p:nvSpPr>
          <p:spPr bwMode="auto">
            <a:xfrm>
              <a:off x="2905994" y="2016804"/>
              <a:ext cx="434586" cy="413036"/>
            </a:xfrm>
            <a:prstGeom prst="star5">
              <a:avLst/>
            </a:prstGeom>
            <a:solidFill>
              <a:srgbClr val="FF66CC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8" name="AutoShape 784"/>
            <p:cNvSpPr>
              <a:spLocks noChangeArrowheads="1"/>
            </p:cNvSpPr>
            <p:nvPr/>
          </p:nvSpPr>
          <p:spPr bwMode="auto">
            <a:xfrm rot="5400000">
              <a:off x="3530337" y="1393659"/>
              <a:ext cx="434586" cy="413036"/>
            </a:xfrm>
            <a:prstGeom prst="star5">
              <a:avLst/>
            </a:prstGeom>
            <a:solidFill>
              <a:srgbClr val="FF66CC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9" name="AutoShape 785"/>
            <p:cNvSpPr>
              <a:spLocks noChangeArrowheads="1"/>
            </p:cNvSpPr>
            <p:nvPr/>
          </p:nvSpPr>
          <p:spPr bwMode="auto">
            <a:xfrm rot="5400000">
              <a:off x="2281651" y="1393659"/>
              <a:ext cx="434586" cy="413036"/>
            </a:xfrm>
            <a:prstGeom prst="star5">
              <a:avLst/>
            </a:prstGeom>
            <a:solidFill>
              <a:srgbClr val="FF66CC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" name="AutoShape 795"/>
            <p:cNvSpPr>
              <a:spLocks noChangeArrowheads="1"/>
            </p:cNvSpPr>
            <p:nvPr/>
          </p:nvSpPr>
          <p:spPr bwMode="auto">
            <a:xfrm rot="1800000">
              <a:off x="3218245" y="851466"/>
              <a:ext cx="434586" cy="413036"/>
            </a:xfrm>
            <a:prstGeom prst="star5">
              <a:avLst/>
            </a:prstGeom>
            <a:solidFill>
              <a:srgbClr val="FF0066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" name="AutoShape 796"/>
            <p:cNvSpPr>
              <a:spLocks noChangeArrowheads="1"/>
            </p:cNvSpPr>
            <p:nvPr/>
          </p:nvSpPr>
          <p:spPr bwMode="auto">
            <a:xfrm rot="1800000">
              <a:off x="2593903" y="1932859"/>
              <a:ext cx="434586" cy="413036"/>
            </a:xfrm>
            <a:prstGeom prst="star5">
              <a:avLst/>
            </a:prstGeom>
            <a:solidFill>
              <a:srgbClr val="FF0066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" name="AutoShape 798"/>
            <p:cNvSpPr>
              <a:spLocks noChangeArrowheads="1"/>
            </p:cNvSpPr>
            <p:nvPr/>
          </p:nvSpPr>
          <p:spPr bwMode="auto">
            <a:xfrm rot="7200000">
              <a:off x="3446173" y="1705371"/>
              <a:ext cx="434586" cy="413036"/>
            </a:xfrm>
            <a:prstGeom prst="star5">
              <a:avLst/>
            </a:prstGeom>
            <a:solidFill>
              <a:srgbClr val="FF0066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" name="AutoShape 799"/>
            <p:cNvSpPr>
              <a:spLocks noChangeArrowheads="1"/>
            </p:cNvSpPr>
            <p:nvPr/>
          </p:nvSpPr>
          <p:spPr bwMode="auto">
            <a:xfrm rot="7200000">
              <a:off x="2364779" y="1081028"/>
              <a:ext cx="434586" cy="413036"/>
            </a:xfrm>
            <a:prstGeom prst="star5">
              <a:avLst/>
            </a:prstGeom>
            <a:solidFill>
              <a:srgbClr val="FF0066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6" name="AutoShape 809"/>
            <p:cNvSpPr>
              <a:spLocks noChangeArrowheads="1"/>
            </p:cNvSpPr>
            <p:nvPr/>
          </p:nvSpPr>
          <p:spPr bwMode="auto">
            <a:xfrm rot="3600000">
              <a:off x="3446990" y="1079772"/>
              <a:ext cx="434586" cy="413036"/>
            </a:xfrm>
            <a:prstGeom prst="star5">
              <a:avLst/>
            </a:prstGeom>
            <a:solidFill>
              <a:srgbClr val="FFCCFF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7" name="AutoShape 810"/>
            <p:cNvSpPr>
              <a:spLocks noChangeArrowheads="1"/>
            </p:cNvSpPr>
            <p:nvPr/>
          </p:nvSpPr>
          <p:spPr bwMode="auto">
            <a:xfrm rot="3600000">
              <a:off x="2365596" y="1704115"/>
              <a:ext cx="434586" cy="413036"/>
            </a:xfrm>
            <a:prstGeom prst="star5">
              <a:avLst/>
            </a:prstGeom>
            <a:solidFill>
              <a:srgbClr val="FFCCFF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4" name="AutoShape 812"/>
            <p:cNvSpPr>
              <a:spLocks noChangeArrowheads="1"/>
            </p:cNvSpPr>
            <p:nvPr/>
          </p:nvSpPr>
          <p:spPr bwMode="auto">
            <a:xfrm rot="9000000">
              <a:off x="3217428" y="1933238"/>
              <a:ext cx="434586" cy="413036"/>
            </a:xfrm>
            <a:prstGeom prst="star5">
              <a:avLst/>
            </a:prstGeom>
            <a:solidFill>
              <a:srgbClr val="FFCCFF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5" name="AutoShape 813"/>
            <p:cNvSpPr>
              <a:spLocks noChangeArrowheads="1"/>
            </p:cNvSpPr>
            <p:nvPr/>
          </p:nvSpPr>
          <p:spPr bwMode="auto">
            <a:xfrm rot="9000000">
              <a:off x="2593086" y="851845"/>
              <a:ext cx="434586" cy="413036"/>
            </a:xfrm>
            <a:prstGeom prst="star5">
              <a:avLst/>
            </a:prstGeom>
            <a:solidFill>
              <a:srgbClr val="FFCCFF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42" name="Group 778"/>
          <p:cNvGrpSpPr>
            <a:grpSpLocks/>
          </p:cNvGrpSpPr>
          <p:nvPr/>
        </p:nvGrpSpPr>
        <p:grpSpPr bwMode="auto">
          <a:xfrm>
            <a:off x="384326" y="2712328"/>
            <a:ext cx="1661721" cy="1661721"/>
            <a:chOff x="3347" y="2659"/>
            <a:chExt cx="1388" cy="1388"/>
          </a:xfrm>
        </p:grpSpPr>
        <p:grpSp>
          <p:nvGrpSpPr>
            <p:cNvPr id="843" name="Group 779"/>
            <p:cNvGrpSpPr>
              <a:grpSpLocks/>
            </p:cNvGrpSpPr>
            <p:nvPr/>
          </p:nvGrpSpPr>
          <p:grpSpPr bwMode="auto">
            <a:xfrm>
              <a:off x="3347" y="2659"/>
              <a:ext cx="1388" cy="1388"/>
              <a:chOff x="3347" y="2659"/>
              <a:chExt cx="1388" cy="1388"/>
            </a:xfrm>
          </p:grpSpPr>
          <p:grpSp>
            <p:nvGrpSpPr>
              <p:cNvPr id="879" name="Group 780"/>
              <p:cNvGrpSpPr>
                <a:grpSpLocks/>
              </p:cNvGrpSpPr>
              <p:nvPr/>
            </p:nvGrpSpPr>
            <p:grpSpPr bwMode="auto">
              <a:xfrm>
                <a:off x="3859" y="2659"/>
                <a:ext cx="363" cy="1388"/>
                <a:chOff x="2031" y="2795"/>
                <a:chExt cx="363" cy="1388"/>
              </a:xfrm>
            </p:grpSpPr>
            <p:sp>
              <p:nvSpPr>
                <p:cNvPr id="883" name="AutoShape 781"/>
                <p:cNvSpPr>
                  <a:spLocks noChangeArrowheads="1"/>
                </p:cNvSpPr>
                <p:nvPr/>
              </p:nvSpPr>
              <p:spPr bwMode="auto">
                <a:xfrm>
                  <a:off x="2031" y="2795"/>
                  <a:ext cx="363" cy="345"/>
                </a:xfrm>
                <a:prstGeom prst="star5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relaxedInset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4" name="AutoShape 782"/>
                <p:cNvSpPr>
                  <a:spLocks noChangeArrowheads="1"/>
                </p:cNvSpPr>
                <p:nvPr/>
              </p:nvSpPr>
              <p:spPr bwMode="auto">
                <a:xfrm>
                  <a:off x="2031" y="3838"/>
                  <a:ext cx="363" cy="345"/>
                </a:xfrm>
                <a:prstGeom prst="star5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relaxedInset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80" name="Group 783"/>
              <p:cNvGrpSpPr>
                <a:grpSpLocks/>
              </p:cNvGrpSpPr>
              <p:nvPr/>
            </p:nvGrpSpPr>
            <p:grpSpPr bwMode="auto">
              <a:xfrm rot="5400000">
                <a:off x="3859" y="2660"/>
                <a:ext cx="363" cy="1388"/>
                <a:chOff x="2031" y="2795"/>
                <a:chExt cx="363" cy="1388"/>
              </a:xfrm>
            </p:grpSpPr>
            <p:sp>
              <p:nvSpPr>
                <p:cNvPr id="881" name="AutoShape 784"/>
                <p:cNvSpPr>
                  <a:spLocks noChangeArrowheads="1"/>
                </p:cNvSpPr>
                <p:nvPr/>
              </p:nvSpPr>
              <p:spPr bwMode="auto">
                <a:xfrm>
                  <a:off x="2031" y="2795"/>
                  <a:ext cx="363" cy="345"/>
                </a:xfrm>
                <a:prstGeom prst="star5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relaxedInset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2" name="AutoShape 785"/>
                <p:cNvSpPr>
                  <a:spLocks noChangeArrowheads="1"/>
                </p:cNvSpPr>
                <p:nvPr/>
              </p:nvSpPr>
              <p:spPr bwMode="auto">
                <a:xfrm>
                  <a:off x="2031" y="3838"/>
                  <a:ext cx="363" cy="345"/>
                </a:xfrm>
                <a:prstGeom prst="star5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relaxedInset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44" name="Group 786"/>
            <p:cNvGrpSpPr>
              <a:grpSpLocks/>
            </p:cNvGrpSpPr>
            <p:nvPr/>
          </p:nvGrpSpPr>
          <p:grpSpPr bwMode="auto">
            <a:xfrm>
              <a:off x="3679" y="2990"/>
              <a:ext cx="724" cy="726"/>
              <a:chOff x="3619" y="2975"/>
              <a:chExt cx="860" cy="862"/>
            </a:xfrm>
          </p:grpSpPr>
          <p:grpSp>
            <p:nvGrpSpPr>
              <p:cNvPr id="873" name="Group 787"/>
              <p:cNvGrpSpPr>
                <a:grpSpLocks/>
              </p:cNvGrpSpPr>
              <p:nvPr/>
            </p:nvGrpSpPr>
            <p:grpSpPr bwMode="auto">
              <a:xfrm>
                <a:off x="3935" y="2975"/>
                <a:ext cx="226" cy="862"/>
                <a:chOff x="2031" y="2795"/>
                <a:chExt cx="363" cy="1388"/>
              </a:xfrm>
            </p:grpSpPr>
            <p:sp>
              <p:nvSpPr>
                <p:cNvPr id="877" name="AutoShape 788"/>
                <p:cNvSpPr>
                  <a:spLocks noChangeArrowheads="1"/>
                </p:cNvSpPr>
                <p:nvPr/>
              </p:nvSpPr>
              <p:spPr bwMode="auto">
                <a:xfrm>
                  <a:off x="2031" y="2795"/>
                  <a:ext cx="363" cy="345"/>
                </a:xfrm>
                <a:prstGeom prst="star5">
                  <a:avLst/>
                </a:prstGeom>
                <a:solidFill>
                  <a:srgbClr val="FFFF0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relaxedInset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78" name="AutoShape 789"/>
                <p:cNvSpPr>
                  <a:spLocks noChangeArrowheads="1"/>
                </p:cNvSpPr>
                <p:nvPr/>
              </p:nvSpPr>
              <p:spPr bwMode="auto">
                <a:xfrm>
                  <a:off x="2031" y="3838"/>
                  <a:ext cx="363" cy="345"/>
                </a:xfrm>
                <a:prstGeom prst="star5">
                  <a:avLst/>
                </a:prstGeom>
                <a:solidFill>
                  <a:srgbClr val="FFFF0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relaxedInset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74" name="Group 790"/>
              <p:cNvGrpSpPr>
                <a:grpSpLocks/>
              </p:cNvGrpSpPr>
              <p:nvPr/>
            </p:nvGrpSpPr>
            <p:grpSpPr bwMode="auto">
              <a:xfrm rot="5400000">
                <a:off x="3937" y="2976"/>
                <a:ext cx="224" cy="860"/>
                <a:chOff x="2031" y="2795"/>
                <a:chExt cx="363" cy="1388"/>
              </a:xfrm>
            </p:grpSpPr>
            <p:sp>
              <p:nvSpPr>
                <p:cNvPr id="875" name="AutoShape 791"/>
                <p:cNvSpPr>
                  <a:spLocks noChangeArrowheads="1"/>
                </p:cNvSpPr>
                <p:nvPr/>
              </p:nvSpPr>
              <p:spPr bwMode="auto">
                <a:xfrm>
                  <a:off x="2031" y="2795"/>
                  <a:ext cx="363" cy="345"/>
                </a:xfrm>
                <a:prstGeom prst="star5">
                  <a:avLst/>
                </a:prstGeom>
                <a:solidFill>
                  <a:srgbClr val="FFFF0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relaxedInset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76" name="AutoShape 792"/>
                <p:cNvSpPr>
                  <a:spLocks noChangeArrowheads="1"/>
                </p:cNvSpPr>
                <p:nvPr/>
              </p:nvSpPr>
              <p:spPr bwMode="auto">
                <a:xfrm>
                  <a:off x="2031" y="3838"/>
                  <a:ext cx="363" cy="345"/>
                </a:xfrm>
                <a:prstGeom prst="star5">
                  <a:avLst/>
                </a:prstGeom>
                <a:solidFill>
                  <a:srgbClr val="FFFF0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relaxedInset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45" name="Group 793"/>
            <p:cNvGrpSpPr>
              <a:grpSpLocks/>
            </p:cNvGrpSpPr>
            <p:nvPr/>
          </p:nvGrpSpPr>
          <p:grpSpPr bwMode="auto">
            <a:xfrm rot="1800000">
              <a:off x="3347" y="2659"/>
              <a:ext cx="1388" cy="1388"/>
              <a:chOff x="3347" y="2659"/>
              <a:chExt cx="1388" cy="1388"/>
            </a:xfrm>
          </p:grpSpPr>
          <p:grpSp>
            <p:nvGrpSpPr>
              <p:cNvPr id="867" name="Group 794"/>
              <p:cNvGrpSpPr>
                <a:grpSpLocks/>
              </p:cNvGrpSpPr>
              <p:nvPr/>
            </p:nvGrpSpPr>
            <p:grpSpPr bwMode="auto">
              <a:xfrm>
                <a:off x="3859" y="2659"/>
                <a:ext cx="363" cy="1388"/>
                <a:chOff x="2031" y="2795"/>
                <a:chExt cx="363" cy="1388"/>
              </a:xfrm>
            </p:grpSpPr>
            <p:sp>
              <p:nvSpPr>
                <p:cNvPr id="871" name="AutoShape 795"/>
                <p:cNvSpPr>
                  <a:spLocks noChangeArrowheads="1"/>
                </p:cNvSpPr>
                <p:nvPr/>
              </p:nvSpPr>
              <p:spPr bwMode="auto">
                <a:xfrm>
                  <a:off x="2031" y="2795"/>
                  <a:ext cx="363" cy="345"/>
                </a:xfrm>
                <a:prstGeom prst="star5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relaxedInset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72" name="AutoShape 796"/>
                <p:cNvSpPr>
                  <a:spLocks noChangeArrowheads="1"/>
                </p:cNvSpPr>
                <p:nvPr/>
              </p:nvSpPr>
              <p:spPr bwMode="auto">
                <a:xfrm>
                  <a:off x="2031" y="3838"/>
                  <a:ext cx="363" cy="345"/>
                </a:xfrm>
                <a:prstGeom prst="star5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relaxedInset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68" name="Group 797"/>
              <p:cNvGrpSpPr>
                <a:grpSpLocks/>
              </p:cNvGrpSpPr>
              <p:nvPr/>
            </p:nvGrpSpPr>
            <p:grpSpPr bwMode="auto">
              <a:xfrm rot="5400000">
                <a:off x="3859" y="2660"/>
                <a:ext cx="363" cy="1388"/>
                <a:chOff x="2031" y="2795"/>
                <a:chExt cx="363" cy="1388"/>
              </a:xfrm>
            </p:grpSpPr>
            <p:sp>
              <p:nvSpPr>
                <p:cNvPr id="869" name="AutoShape 798"/>
                <p:cNvSpPr>
                  <a:spLocks noChangeArrowheads="1"/>
                </p:cNvSpPr>
                <p:nvPr/>
              </p:nvSpPr>
              <p:spPr bwMode="auto">
                <a:xfrm>
                  <a:off x="2031" y="2795"/>
                  <a:ext cx="363" cy="345"/>
                </a:xfrm>
                <a:prstGeom prst="star5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relaxedInset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70" name="AutoShape 799"/>
                <p:cNvSpPr>
                  <a:spLocks noChangeArrowheads="1"/>
                </p:cNvSpPr>
                <p:nvPr/>
              </p:nvSpPr>
              <p:spPr bwMode="auto">
                <a:xfrm>
                  <a:off x="2031" y="3838"/>
                  <a:ext cx="363" cy="345"/>
                </a:xfrm>
                <a:prstGeom prst="star5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relaxedInset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46" name="Group 800"/>
            <p:cNvGrpSpPr>
              <a:grpSpLocks/>
            </p:cNvGrpSpPr>
            <p:nvPr/>
          </p:nvGrpSpPr>
          <p:grpSpPr bwMode="auto">
            <a:xfrm rot="1800000">
              <a:off x="3679" y="2990"/>
              <a:ext cx="724" cy="726"/>
              <a:chOff x="3619" y="2975"/>
              <a:chExt cx="860" cy="862"/>
            </a:xfrm>
          </p:grpSpPr>
          <p:grpSp>
            <p:nvGrpSpPr>
              <p:cNvPr id="861" name="Group 801"/>
              <p:cNvGrpSpPr>
                <a:grpSpLocks/>
              </p:cNvGrpSpPr>
              <p:nvPr/>
            </p:nvGrpSpPr>
            <p:grpSpPr bwMode="auto">
              <a:xfrm>
                <a:off x="3935" y="2975"/>
                <a:ext cx="226" cy="862"/>
                <a:chOff x="2031" y="2795"/>
                <a:chExt cx="363" cy="1388"/>
              </a:xfrm>
            </p:grpSpPr>
            <p:sp>
              <p:nvSpPr>
                <p:cNvPr id="865" name="AutoShape 802"/>
                <p:cNvSpPr>
                  <a:spLocks noChangeArrowheads="1"/>
                </p:cNvSpPr>
                <p:nvPr/>
              </p:nvSpPr>
              <p:spPr bwMode="auto">
                <a:xfrm>
                  <a:off x="2031" y="2795"/>
                  <a:ext cx="363" cy="345"/>
                </a:xfrm>
                <a:prstGeom prst="star5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relaxedInset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6" name="AutoShape 803"/>
                <p:cNvSpPr>
                  <a:spLocks noChangeArrowheads="1"/>
                </p:cNvSpPr>
                <p:nvPr/>
              </p:nvSpPr>
              <p:spPr bwMode="auto">
                <a:xfrm>
                  <a:off x="2031" y="3838"/>
                  <a:ext cx="363" cy="345"/>
                </a:xfrm>
                <a:prstGeom prst="star5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relaxedInset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62" name="Group 804"/>
              <p:cNvGrpSpPr>
                <a:grpSpLocks/>
              </p:cNvGrpSpPr>
              <p:nvPr/>
            </p:nvGrpSpPr>
            <p:grpSpPr bwMode="auto">
              <a:xfrm rot="5400000">
                <a:off x="3937" y="2976"/>
                <a:ext cx="224" cy="860"/>
                <a:chOff x="2031" y="2795"/>
                <a:chExt cx="363" cy="1388"/>
              </a:xfrm>
            </p:grpSpPr>
            <p:sp>
              <p:nvSpPr>
                <p:cNvPr id="863" name="AutoShape 805"/>
                <p:cNvSpPr>
                  <a:spLocks noChangeArrowheads="1"/>
                </p:cNvSpPr>
                <p:nvPr/>
              </p:nvSpPr>
              <p:spPr bwMode="auto">
                <a:xfrm>
                  <a:off x="2031" y="2795"/>
                  <a:ext cx="363" cy="345"/>
                </a:xfrm>
                <a:prstGeom prst="star5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relaxedInset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4" name="AutoShape 806"/>
                <p:cNvSpPr>
                  <a:spLocks noChangeArrowheads="1"/>
                </p:cNvSpPr>
                <p:nvPr/>
              </p:nvSpPr>
              <p:spPr bwMode="auto">
                <a:xfrm>
                  <a:off x="2031" y="3838"/>
                  <a:ext cx="363" cy="345"/>
                </a:xfrm>
                <a:prstGeom prst="star5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relaxedInset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47" name="Group 807"/>
            <p:cNvGrpSpPr>
              <a:grpSpLocks/>
            </p:cNvGrpSpPr>
            <p:nvPr/>
          </p:nvGrpSpPr>
          <p:grpSpPr bwMode="auto">
            <a:xfrm rot="3600000">
              <a:off x="3347" y="2659"/>
              <a:ext cx="1388" cy="1388"/>
              <a:chOff x="3347" y="2659"/>
              <a:chExt cx="1388" cy="1388"/>
            </a:xfrm>
          </p:grpSpPr>
          <p:grpSp>
            <p:nvGrpSpPr>
              <p:cNvPr id="855" name="Group 808"/>
              <p:cNvGrpSpPr>
                <a:grpSpLocks/>
              </p:cNvGrpSpPr>
              <p:nvPr/>
            </p:nvGrpSpPr>
            <p:grpSpPr bwMode="auto">
              <a:xfrm>
                <a:off x="3859" y="2659"/>
                <a:ext cx="363" cy="1388"/>
                <a:chOff x="2031" y="2795"/>
                <a:chExt cx="363" cy="1388"/>
              </a:xfrm>
            </p:grpSpPr>
            <p:sp>
              <p:nvSpPr>
                <p:cNvPr id="859" name="AutoShape 809"/>
                <p:cNvSpPr>
                  <a:spLocks noChangeArrowheads="1"/>
                </p:cNvSpPr>
                <p:nvPr/>
              </p:nvSpPr>
              <p:spPr bwMode="auto">
                <a:xfrm>
                  <a:off x="2031" y="2795"/>
                  <a:ext cx="363" cy="345"/>
                </a:xfrm>
                <a:prstGeom prst="star5">
                  <a:avLst/>
                </a:prstGeom>
                <a:solidFill>
                  <a:srgbClr val="FFFF0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relaxedInset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0" name="AutoShape 810"/>
                <p:cNvSpPr>
                  <a:spLocks noChangeArrowheads="1"/>
                </p:cNvSpPr>
                <p:nvPr/>
              </p:nvSpPr>
              <p:spPr bwMode="auto">
                <a:xfrm>
                  <a:off x="2031" y="3838"/>
                  <a:ext cx="363" cy="345"/>
                </a:xfrm>
                <a:prstGeom prst="star5">
                  <a:avLst/>
                </a:prstGeom>
                <a:solidFill>
                  <a:srgbClr val="FFFF0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relaxedInset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56" name="Group 811"/>
              <p:cNvGrpSpPr>
                <a:grpSpLocks/>
              </p:cNvGrpSpPr>
              <p:nvPr/>
            </p:nvGrpSpPr>
            <p:grpSpPr bwMode="auto">
              <a:xfrm rot="5400000">
                <a:off x="3859" y="2660"/>
                <a:ext cx="363" cy="1388"/>
                <a:chOff x="2031" y="2795"/>
                <a:chExt cx="363" cy="1388"/>
              </a:xfrm>
            </p:grpSpPr>
            <p:sp>
              <p:nvSpPr>
                <p:cNvPr id="857" name="AutoShape 812"/>
                <p:cNvSpPr>
                  <a:spLocks noChangeArrowheads="1"/>
                </p:cNvSpPr>
                <p:nvPr/>
              </p:nvSpPr>
              <p:spPr bwMode="auto">
                <a:xfrm>
                  <a:off x="2031" y="2795"/>
                  <a:ext cx="363" cy="345"/>
                </a:xfrm>
                <a:prstGeom prst="star5">
                  <a:avLst/>
                </a:prstGeom>
                <a:solidFill>
                  <a:srgbClr val="FFFF0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relaxedInset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58" name="AutoShape 813"/>
                <p:cNvSpPr>
                  <a:spLocks noChangeArrowheads="1"/>
                </p:cNvSpPr>
                <p:nvPr/>
              </p:nvSpPr>
              <p:spPr bwMode="auto">
                <a:xfrm>
                  <a:off x="2031" y="3838"/>
                  <a:ext cx="363" cy="345"/>
                </a:xfrm>
                <a:prstGeom prst="star5">
                  <a:avLst/>
                </a:prstGeom>
                <a:solidFill>
                  <a:srgbClr val="FFFF0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relaxedInset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48" name="Group 814"/>
            <p:cNvGrpSpPr>
              <a:grpSpLocks/>
            </p:cNvGrpSpPr>
            <p:nvPr/>
          </p:nvGrpSpPr>
          <p:grpSpPr bwMode="auto">
            <a:xfrm rot="3600000">
              <a:off x="3679" y="2990"/>
              <a:ext cx="724" cy="726"/>
              <a:chOff x="3619" y="2975"/>
              <a:chExt cx="860" cy="862"/>
            </a:xfrm>
          </p:grpSpPr>
          <p:grpSp>
            <p:nvGrpSpPr>
              <p:cNvPr id="849" name="Group 815"/>
              <p:cNvGrpSpPr>
                <a:grpSpLocks/>
              </p:cNvGrpSpPr>
              <p:nvPr/>
            </p:nvGrpSpPr>
            <p:grpSpPr bwMode="auto">
              <a:xfrm>
                <a:off x="3935" y="2975"/>
                <a:ext cx="226" cy="862"/>
                <a:chOff x="2031" y="2795"/>
                <a:chExt cx="363" cy="1388"/>
              </a:xfrm>
            </p:grpSpPr>
            <p:sp>
              <p:nvSpPr>
                <p:cNvPr id="853" name="AutoShape 816"/>
                <p:cNvSpPr>
                  <a:spLocks noChangeArrowheads="1"/>
                </p:cNvSpPr>
                <p:nvPr/>
              </p:nvSpPr>
              <p:spPr bwMode="auto">
                <a:xfrm>
                  <a:off x="2031" y="2795"/>
                  <a:ext cx="363" cy="345"/>
                </a:xfrm>
                <a:prstGeom prst="star5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relaxedInset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54" name="AutoShape 817"/>
                <p:cNvSpPr>
                  <a:spLocks noChangeArrowheads="1"/>
                </p:cNvSpPr>
                <p:nvPr/>
              </p:nvSpPr>
              <p:spPr bwMode="auto">
                <a:xfrm>
                  <a:off x="2031" y="3838"/>
                  <a:ext cx="363" cy="345"/>
                </a:xfrm>
                <a:prstGeom prst="star5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relaxedInset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50" name="Group 818"/>
              <p:cNvGrpSpPr>
                <a:grpSpLocks/>
              </p:cNvGrpSpPr>
              <p:nvPr/>
            </p:nvGrpSpPr>
            <p:grpSpPr bwMode="auto">
              <a:xfrm rot="5400000">
                <a:off x="3937" y="2976"/>
                <a:ext cx="224" cy="860"/>
                <a:chOff x="2031" y="2795"/>
                <a:chExt cx="363" cy="1388"/>
              </a:xfrm>
            </p:grpSpPr>
            <p:sp>
              <p:nvSpPr>
                <p:cNvPr id="851" name="AutoShape 819"/>
                <p:cNvSpPr>
                  <a:spLocks noChangeArrowheads="1"/>
                </p:cNvSpPr>
                <p:nvPr/>
              </p:nvSpPr>
              <p:spPr bwMode="auto">
                <a:xfrm>
                  <a:off x="2031" y="2795"/>
                  <a:ext cx="363" cy="345"/>
                </a:xfrm>
                <a:prstGeom prst="star5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relaxedInset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52" name="AutoShape 820"/>
                <p:cNvSpPr>
                  <a:spLocks noChangeArrowheads="1"/>
                </p:cNvSpPr>
                <p:nvPr/>
              </p:nvSpPr>
              <p:spPr bwMode="auto">
                <a:xfrm>
                  <a:off x="2031" y="3838"/>
                  <a:ext cx="363" cy="345"/>
                </a:xfrm>
                <a:prstGeom prst="star5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relaxedInset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885" name="Group 778"/>
          <p:cNvGrpSpPr>
            <a:grpSpLocks/>
          </p:cNvGrpSpPr>
          <p:nvPr/>
        </p:nvGrpSpPr>
        <p:grpSpPr bwMode="auto">
          <a:xfrm>
            <a:off x="384326" y="768119"/>
            <a:ext cx="1661721" cy="1661721"/>
            <a:chOff x="3347" y="2659"/>
            <a:chExt cx="1388" cy="1388"/>
          </a:xfrm>
        </p:grpSpPr>
        <p:grpSp>
          <p:nvGrpSpPr>
            <p:cNvPr id="886" name="Group 779"/>
            <p:cNvGrpSpPr>
              <a:grpSpLocks/>
            </p:cNvGrpSpPr>
            <p:nvPr/>
          </p:nvGrpSpPr>
          <p:grpSpPr bwMode="auto">
            <a:xfrm>
              <a:off x="3347" y="2659"/>
              <a:ext cx="1388" cy="1388"/>
              <a:chOff x="3347" y="2659"/>
              <a:chExt cx="1388" cy="1388"/>
            </a:xfrm>
          </p:grpSpPr>
          <p:grpSp>
            <p:nvGrpSpPr>
              <p:cNvPr id="901" name="Group 780"/>
              <p:cNvGrpSpPr>
                <a:grpSpLocks/>
              </p:cNvGrpSpPr>
              <p:nvPr/>
            </p:nvGrpSpPr>
            <p:grpSpPr bwMode="auto">
              <a:xfrm>
                <a:off x="3859" y="2659"/>
                <a:ext cx="363" cy="1388"/>
                <a:chOff x="2031" y="2795"/>
                <a:chExt cx="363" cy="1388"/>
              </a:xfrm>
            </p:grpSpPr>
            <p:sp>
              <p:nvSpPr>
                <p:cNvPr id="1171" name="AutoShape 781"/>
                <p:cNvSpPr>
                  <a:spLocks noChangeArrowheads="1"/>
                </p:cNvSpPr>
                <p:nvPr/>
              </p:nvSpPr>
              <p:spPr bwMode="auto">
                <a:xfrm>
                  <a:off x="2031" y="2795"/>
                  <a:ext cx="363" cy="345"/>
                </a:xfrm>
                <a:prstGeom prst="star5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relaxedInset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72" name="AutoShape 782"/>
                <p:cNvSpPr>
                  <a:spLocks noChangeArrowheads="1"/>
                </p:cNvSpPr>
                <p:nvPr/>
              </p:nvSpPr>
              <p:spPr bwMode="auto">
                <a:xfrm>
                  <a:off x="2031" y="3838"/>
                  <a:ext cx="363" cy="345"/>
                </a:xfrm>
                <a:prstGeom prst="star5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relaxedInset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68" name="Group 783"/>
              <p:cNvGrpSpPr>
                <a:grpSpLocks/>
              </p:cNvGrpSpPr>
              <p:nvPr/>
            </p:nvGrpSpPr>
            <p:grpSpPr bwMode="auto">
              <a:xfrm rot="5400000">
                <a:off x="3859" y="2660"/>
                <a:ext cx="363" cy="1388"/>
                <a:chOff x="2031" y="2795"/>
                <a:chExt cx="363" cy="1388"/>
              </a:xfrm>
            </p:grpSpPr>
            <p:sp>
              <p:nvSpPr>
                <p:cNvPr id="1169" name="AutoShape 784"/>
                <p:cNvSpPr>
                  <a:spLocks noChangeArrowheads="1"/>
                </p:cNvSpPr>
                <p:nvPr/>
              </p:nvSpPr>
              <p:spPr bwMode="auto">
                <a:xfrm>
                  <a:off x="2031" y="2795"/>
                  <a:ext cx="363" cy="345"/>
                </a:xfrm>
                <a:prstGeom prst="star5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relaxedInset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70" name="AutoShape 785"/>
                <p:cNvSpPr>
                  <a:spLocks noChangeArrowheads="1"/>
                </p:cNvSpPr>
                <p:nvPr/>
              </p:nvSpPr>
              <p:spPr bwMode="auto">
                <a:xfrm>
                  <a:off x="2031" y="3838"/>
                  <a:ext cx="363" cy="345"/>
                </a:xfrm>
                <a:prstGeom prst="star5">
                  <a:avLst/>
                </a:prstGeom>
                <a:solidFill>
                  <a:srgbClr val="FFCC0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relaxedInset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87" name="Group 793"/>
            <p:cNvGrpSpPr>
              <a:grpSpLocks/>
            </p:cNvGrpSpPr>
            <p:nvPr/>
          </p:nvGrpSpPr>
          <p:grpSpPr bwMode="auto">
            <a:xfrm rot="1800000">
              <a:off x="3347" y="2659"/>
              <a:ext cx="1388" cy="1388"/>
              <a:chOff x="3347" y="2659"/>
              <a:chExt cx="1388" cy="1388"/>
            </a:xfrm>
          </p:grpSpPr>
          <p:grpSp>
            <p:nvGrpSpPr>
              <p:cNvPr id="895" name="Group 794"/>
              <p:cNvGrpSpPr>
                <a:grpSpLocks/>
              </p:cNvGrpSpPr>
              <p:nvPr/>
            </p:nvGrpSpPr>
            <p:grpSpPr bwMode="auto">
              <a:xfrm>
                <a:off x="3859" y="2659"/>
                <a:ext cx="363" cy="1388"/>
                <a:chOff x="2031" y="2795"/>
                <a:chExt cx="363" cy="1388"/>
              </a:xfrm>
            </p:grpSpPr>
            <p:sp>
              <p:nvSpPr>
                <p:cNvPr id="899" name="AutoShape 795"/>
                <p:cNvSpPr>
                  <a:spLocks noChangeArrowheads="1"/>
                </p:cNvSpPr>
                <p:nvPr/>
              </p:nvSpPr>
              <p:spPr bwMode="auto">
                <a:xfrm>
                  <a:off x="2031" y="2795"/>
                  <a:ext cx="363" cy="345"/>
                </a:xfrm>
                <a:prstGeom prst="star5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relaxedInset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0" name="AutoShape 796"/>
                <p:cNvSpPr>
                  <a:spLocks noChangeArrowheads="1"/>
                </p:cNvSpPr>
                <p:nvPr/>
              </p:nvSpPr>
              <p:spPr bwMode="auto">
                <a:xfrm>
                  <a:off x="2031" y="3838"/>
                  <a:ext cx="363" cy="345"/>
                </a:xfrm>
                <a:prstGeom prst="star5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relaxedInset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96" name="Group 797"/>
              <p:cNvGrpSpPr>
                <a:grpSpLocks/>
              </p:cNvGrpSpPr>
              <p:nvPr/>
            </p:nvGrpSpPr>
            <p:grpSpPr bwMode="auto">
              <a:xfrm rot="5400000">
                <a:off x="3859" y="2660"/>
                <a:ext cx="363" cy="1388"/>
                <a:chOff x="2031" y="2795"/>
                <a:chExt cx="363" cy="1388"/>
              </a:xfrm>
            </p:grpSpPr>
            <p:sp>
              <p:nvSpPr>
                <p:cNvPr id="897" name="AutoShape 798"/>
                <p:cNvSpPr>
                  <a:spLocks noChangeArrowheads="1"/>
                </p:cNvSpPr>
                <p:nvPr/>
              </p:nvSpPr>
              <p:spPr bwMode="auto">
                <a:xfrm>
                  <a:off x="2031" y="2795"/>
                  <a:ext cx="363" cy="345"/>
                </a:xfrm>
                <a:prstGeom prst="star5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relaxedInset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98" name="AutoShape 799"/>
                <p:cNvSpPr>
                  <a:spLocks noChangeArrowheads="1"/>
                </p:cNvSpPr>
                <p:nvPr/>
              </p:nvSpPr>
              <p:spPr bwMode="auto">
                <a:xfrm>
                  <a:off x="2031" y="3838"/>
                  <a:ext cx="363" cy="345"/>
                </a:xfrm>
                <a:prstGeom prst="star5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relaxedInset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88" name="Group 807"/>
            <p:cNvGrpSpPr>
              <a:grpSpLocks/>
            </p:cNvGrpSpPr>
            <p:nvPr/>
          </p:nvGrpSpPr>
          <p:grpSpPr bwMode="auto">
            <a:xfrm rot="3600000">
              <a:off x="3347" y="2659"/>
              <a:ext cx="1388" cy="1388"/>
              <a:chOff x="3347" y="2659"/>
              <a:chExt cx="1388" cy="1388"/>
            </a:xfrm>
          </p:grpSpPr>
          <p:grpSp>
            <p:nvGrpSpPr>
              <p:cNvPr id="889" name="Group 808"/>
              <p:cNvGrpSpPr>
                <a:grpSpLocks/>
              </p:cNvGrpSpPr>
              <p:nvPr/>
            </p:nvGrpSpPr>
            <p:grpSpPr bwMode="auto">
              <a:xfrm>
                <a:off x="3859" y="2659"/>
                <a:ext cx="363" cy="1388"/>
                <a:chOff x="2031" y="2795"/>
                <a:chExt cx="363" cy="1388"/>
              </a:xfrm>
            </p:grpSpPr>
            <p:sp>
              <p:nvSpPr>
                <p:cNvPr id="893" name="AutoShape 809"/>
                <p:cNvSpPr>
                  <a:spLocks noChangeArrowheads="1"/>
                </p:cNvSpPr>
                <p:nvPr/>
              </p:nvSpPr>
              <p:spPr bwMode="auto">
                <a:xfrm>
                  <a:off x="2031" y="2795"/>
                  <a:ext cx="363" cy="345"/>
                </a:xfrm>
                <a:prstGeom prst="star5">
                  <a:avLst/>
                </a:prstGeom>
                <a:solidFill>
                  <a:srgbClr val="FFFF0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relaxedInset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94" name="AutoShape 810"/>
                <p:cNvSpPr>
                  <a:spLocks noChangeArrowheads="1"/>
                </p:cNvSpPr>
                <p:nvPr/>
              </p:nvSpPr>
              <p:spPr bwMode="auto">
                <a:xfrm>
                  <a:off x="2031" y="3838"/>
                  <a:ext cx="363" cy="345"/>
                </a:xfrm>
                <a:prstGeom prst="star5">
                  <a:avLst/>
                </a:prstGeom>
                <a:solidFill>
                  <a:srgbClr val="FFFF0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relaxedInset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90" name="Group 811"/>
              <p:cNvGrpSpPr>
                <a:grpSpLocks/>
              </p:cNvGrpSpPr>
              <p:nvPr/>
            </p:nvGrpSpPr>
            <p:grpSpPr bwMode="auto">
              <a:xfrm rot="5400000">
                <a:off x="3859" y="2660"/>
                <a:ext cx="363" cy="1388"/>
                <a:chOff x="2031" y="2795"/>
                <a:chExt cx="363" cy="1388"/>
              </a:xfrm>
            </p:grpSpPr>
            <p:sp>
              <p:nvSpPr>
                <p:cNvPr id="891" name="AutoShape 812"/>
                <p:cNvSpPr>
                  <a:spLocks noChangeArrowheads="1"/>
                </p:cNvSpPr>
                <p:nvPr/>
              </p:nvSpPr>
              <p:spPr bwMode="auto">
                <a:xfrm>
                  <a:off x="2031" y="2795"/>
                  <a:ext cx="363" cy="345"/>
                </a:xfrm>
                <a:prstGeom prst="star5">
                  <a:avLst/>
                </a:prstGeom>
                <a:solidFill>
                  <a:srgbClr val="FFFF0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relaxedInset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92" name="AutoShape 813"/>
                <p:cNvSpPr>
                  <a:spLocks noChangeArrowheads="1"/>
                </p:cNvSpPr>
                <p:nvPr/>
              </p:nvSpPr>
              <p:spPr bwMode="auto">
                <a:xfrm>
                  <a:off x="2031" y="3838"/>
                  <a:ext cx="363" cy="345"/>
                </a:xfrm>
                <a:prstGeom prst="star5">
                  <a:avLst/>
                </a:prstGeom>
                <a:solidFill>
                  <a:srgbClr val="FFFF00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relaxedInset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" name="グループ化 4"/>
          <p:cNvGrpSpPr/>
          <p:nvPr/>
        </p:nvGrpSpPr>
        <p:grpSpPr>
          <a:xfrm>
            <a:off x="4147859" y="2712328"/>
            <a:ext cx="1661722" cy="1661721"/>
            <a:chOff x="4147859" y="2712328"/>
            <a:chExt cx="1661722" cy="1661721"/>
          </a:xfrm>
        </p:grpSpPr>
        <p:sp>
          <p:nvSpPr>
            <p:cNvPr id="1214" name="AutoShape 781"/>
            <p:cNvSpPr>
              <a:spLocks noChangeArrowheads="1"/>
            </p:cNvSpPr>
            <p:nvPr/>
          </p:nvSpPr>
          <p:spPr bwMode="auto">
            <a:xfrm>
              <a:off x="4761427" y="2712328"/>
              <a:ext cx="434586" cy="413036"/>
            </a:xfrm>
            <a:prstGeom prst="star5">
              <a:avLst/>
            </a:prstGeom>
            <a:solidFill>
              <a:srgbClr val="92D05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5" name="AutoShape 782"/>
            <p:cNvSpPr>
              <a:spLocks noChangeArrowheads="1"/>
            </p:cNvSpPr>
            <p:nvPr/>
          </p:nvSpPr>
          <p:spPr bwMode="auto">
            <a:xfrm>
              <a:off x="4761427" y="3961013"/>
              <a:ext cx="434586" cy="413036"/>
            </a:xfrm>
            <a:prstGeom prst="star5">
              <a:avLst/>
            </a:prstGeom>
            <a:solidFill>
              <a:srgbClr val="92D05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2" name="AutoShape 784"/>
            <p:cNvSpPr>
              <a:spLocks noChangeArrowheads="1"/>
            </p:cNvSpPr>
            <p:nvPr/>
          </p:nvSpPr>
          <p:spPr bwMode="auto">
            <a:xfrm rot="5400000">
              <a:off x="5385770" y="3337868"/>
              <a:ext cx="434586" cy="413036"/>
            </a:xfrm>
            <a:prstGeom prst="star5">
              <a:avLst/>
            </a:prstGeom>
            <a:solidFill>
              <a:srgbClr val="92D05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3" name="AutoShape 785"/>
            <p:cNvSpPr>
              <a:spLocks noChangeArrowheads="1"/>
            </p:cNvSpPr>
            <p:nvPr/>
          </p:nvSpPr>
          <p:spPr bwMode="auto">
            <a:xfrm rot="5400000">
              <a:off x="4137084" y="3337868"/>
              <a:ext cx="434586" cy="413036"/>
            </a:xfrm>
            <a:prstGeom prst="star5">
              <a:avLst/>
            </a:prstGeom>
            <a:solidFill>
              <a:srgbClr val="92D05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8" name="AutoShape 788"/>
            <p:cNvSpPr>
              <a:spLocks noChangeArrowheads="1"/>
            </p:cNvSpPr>
            <p:nvPr/>
          </p:nvSpPr>
          <p:spPr bwMode="auto">
            <a:xfrm>
              <a:off x="4864420" y="3108603"/>
              <a:ext cx="227781" cy="216040"/>
            </a:xfrm>
            <a:prstGeom prst="star5">
              <a:avLst/>
            </a:prstGeom>
            <a:solidFill>
              <a:srgbClr val="99FF66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9" name="AutoShape 789"/>
            <p:cNvSpPr>
              <a:spLocks noChangeArrowheads="1"/>
            </p:cNvSpPr>
            <p:nvPr/>
          </p:nvSpPr>
          <p:spPr bwMode="auto">
            <a:xfrm>
              <a:off x="4864420" y="3761734"/>
              <a:ext cx="227781" cy="216040"/>
            </a:xfrm>
            <a:prstGeom prst="star5">
              <a:avLst/>
            </a:prstGeom>
            <a:solidFill>
              <a:srgbClr val="99FF66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6" name="AutoShape 791"/>
            <p:cNvSpPr>
              <a:spLocks noChangeArrowheads="1"/>
            </p:cNvSpPr>
            <p:nvPr/>
          </p:nvSpPr>
          <p:spPr bwMode="auto">
            <a:xfrm rot="5400000">
              <a:off x="5192053" y="3435466"/>
              <a:ext cx="225863" cy="215445"/>
            </a:xfrm>
            <a:prstGeom prst="star5">
              <a:avLst/>
            </a:prstGeom>
            <a:solidFill>
              <a:srgbClr val="99FF66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7" name="AutoShape 792"/>
            <p:cNvSpPr>
              <a:spLocks noChangeArrowheads="1"/>
            </p:cNvSpPr>
            <p:nvPr/>
          </p:nvSpPr>
          <p:spPr bwMode="auto">
            <a:xfrm rot="5400000">
              <a:off x="4540721" y="3435466"/>
              <a:ext cx="225863" cy="215445"/>
            </a:xfrm>
            <a:prstGeom prst="star5">
              <a:avLst/>
            </a:prstGeom>
            <a:solidFill>
              <a:srgbClr val="99FF66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2" name="AutoShape 795"/>
            <p:cNvSpPr>
              <a:spLocks noChangeArrowheads="1"/>
            </p:cNvSpPr>
            <p:nvPr/>
          </p:nvSpPr>
          <p:spPr bwMode="auto">
            <a:xfrm rot="1800000">
              <a:off x="5073678" y="2795675"/>
              <a:ext cx="434586" cy="413036"/>
            </a:xfrm>
            <a:prstGeom prst="star5">
              <a:avLst/>
            </a:prstGeom>
            <a:solidFill>
              <a:srgbClr val="0099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3" name="AutoShape 796"/>
            <p:cNvSpPr>
              <a:spLocks noChangeArrowheads="1"/>
            </p:cNvSpPr>
            <p:nvPr/>
          </p:nvSpPr>
          <p:spPr bwMode="auto">
            <a:xfrm rot="1800000">
              <a:off x="4449336" y="3877068"/>
              <a:ext cx="434586" cy="413036"/>
            </a:xfrm>
            <a:prstGeom prst="star5">
              <a:avLst/>
            </a:prstGeom>
            <a:solidFill>
              <a:srgbClr val="0099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0" name="AutoShape 798"/>
            <p:cNvSpPr>
              <a:spLocks noChangeArrowheads="1"/>
            </p:cNvSpPr>
            <p:nvPr/>
          </p:nvSpPr>
          <p:spPr bwMode="auto">
            <a:xfrm rot="7200000">
              <a:off x="5301606" y="3649580"/>
              <a:ext cx="434586" cy="413036"/>
            </a:xfrm>
            <a:prstGeom prst="star5">
              <a:avLst/>
            </a:prstGeom>
            <a:solidFill>
              <a:srgbClr val="0099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1" name="AutoShape 799"/>
            <p:cNvSpPr>
              <a:spLocks noChangeArrowheads="1"/>
            </p:cNvSpPr>
            <p:nvPr/>
          </p:nvSpPr>
          <p:spPr bwMode="auto">
            <a:xfrm rot="7200000">
              <a:off x="4220212" y="3025237"/>
              <a:ext cx="434586" cy="413036"/>
            </a:xfrm>
            <a:prstGeom prst="star5">
              <a:avLst/>
            </a:prstGeom>
            <a:solidFill>
              <a:srgbClr val="0099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6" name="AutoShape 802"/>
            <p:cNvSpPr>
              <a:spLocks noChangeArrowheads="1"/>
            </p:cNvSpPr>
            <p:nvPr/>
          </p:nvSpPr>
          <p:spPr bwMode="auto">
            <a:xfrm rot="1800000">
              <a:off x="5027838" y="3151850"/>
              <a:ext cx="227781" cy="216040"/>
            </a:xfrm>
            <a:prstGeom prst="star5">
              <a:avLst/>
            </a:prstGeom>
            <a:solidFill>
              <a:srgbClr val="0099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7" name="AutoShape 803"/>
            <p:cNvSpPr>
              <a:spLocks noChangeArrowheads="1"/>
            </p:cNvSpPr>
            <p:nvPr/>
          </p:nvSpPr>
          <p:spPr bwMode="auto">
            <a:xfrm rot="1800000">
              <a:off x="4701272" y="3717478"/>
              <a:ext cx="227781" cy="216040"/>
            </a:xfrm>
            <a:prstGeom prst="star5">
              <a:avLst/>
            </a:prstGeom>
            <a:solidFill>
              <a:srgbClr val="0099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4" name="AutoShape 805"/>
            <p:cNvSpPr>
              <a:spLocks noChangeArrowheads="1"/>
            </p:cNvSpPr>
            <p:nvPr/>
          </p:nvSpPr>
          <p:spPr bwMode="auto">
            <a:xfrm rot="7200000">
              <a:off x="5148422" y="3598299"/>
              <a:ext cx="225863" cy="215445"/>
            </a:xfrm>
            <a:prstGeom prst="star5">
              <a:avLst/>
            </a:prstGeom>
            <a:solidFill>
              <a:srgbClr val="0099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5" name="AutoShape 806"/>
            <p:cNvSpPr>
              <a:spLocks noChangeArrowheads="1"/>
            </p:cNvSpPr>
            <p:nvPr/>
          </p:nvSpPr>
          <p:spPr bwMode="auto">
            <a:xfrm rot="7200000">
              <a:off x="4584352" y="3272633"/>
              <a:ext cx="225863" cy="215445"/>
            </a:xfrm>
            <a:prstGeom prst="star5">
              <a:avLst/>
            </a:prstGeom>
            <a:solidFill>
              <a:srgbClr val="0099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0" name="AutoShape 809"/>
            <p:cNvSpPr>
              <a:spLocks noChangeArrowheads="1"/>
            </p:cNvSpPr>
            <p:nvPr/>
          </p:nvSpPr>
          <p:spPr bwMode="auto">
            <a:xfrm rot="3600000">
              <a:off x="5302423" y="3023981"/>
              <a:ext cx="434586" cy="413036"/>
            </a:xfrm>
            <a:prstGeom prst="star5">
              <a:avLst/>
            </a:prstGeom>
            <a:solidFill>
              <a:srgbClr val="99FF66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1" name="AutoShape 810"/>
            <p:cNvSpPr>
              <a:spLocks noChangeArrowheads="1"/>
            </p:cNvSpPr>
            <p:nvPr/>
          </p:nvSpPr>
          <p:spPr bwMode="auto">
            <a:xfrm rot="3600000">
              <a:off x="4221029" y="3648324"/>
              <a:ext cx="434586" cy="413036"/>
            </a:xfrm>
            <a:prstGeom prst="star5">
              <a:avLst/>
            </a:prstGeom>
            <a:solidFill>
              <a:srgbClr val="99FF66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88" name="AutoShape 812"/>
            <p:cNvSpPr>
              <a:spLocks noChangeArrowheads="1"/>
            </p:cNvSpPr>
            <p:nvPr/>
          </p:nvSpPr>
          <p:spPr bwMode="auto">
            <a:xfrm rot="9000000">
              <a:off x="5072861" y="3877447"/>
              <a:ext cx="434586" cy="413036"/>
            </a:xfrm>
            <a:prstGeom prst="star5">
              <a:avLst/>
            </a:prstGeom>
            <a:solidFill>
              <a:srgbClr val="99FF66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89" name="AutoShape 813"/>
            <p:cNvSpPr>
              <a:spLocks noChangeArrowheads="1"/>
            </p:cNvSpPr>
            <p:nvPr/>
          </p:nvSpPr>
          <p:spPr bwMode="auto">
            <a:xfrm rot="9000000">
              <a:off x="4448519" y="2796054"/>
              <a:ext cx="434586" cy="413036"/>
            </a:xfrm>
            <a:prstGeom prst="star5">
              <a:avLst/>
            </a:prstGeom>
            <a:solidFill>
              <a:srgbClr val="99FF66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84" name="AutoShape 816"/>
            <p:cNvSpPr>
              <a:spLocks noChangeArrowheads="1"/>
            </p:cNvSpPr>
            <p:nvPr/>
          </p:nvSpPr>
          <p:spPr bwMode="auto">
            <a:xfrm rot="3600000">
              <a:off x="5147738" y="3271013"/>
              <a:ext cx="227781" cy="216040"/>
            </a:xfrm>
            <a:prstGeom prst="star5">
              <a:avLst/>
            </a:prstGeom>
            <a:solidFill>
              <a:srgbClr val="92D05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85" name="AutoShape 817"/>
            <p:cNvSpPr>
              <a:spLocks noChangeArrowheads="1"/>
            </p:cNvSpPr>
            <p:nvPr/>
          </p:nvSpPr>
          <p:spPr bwMode="auto">
            <a:xfrm rot="3600000">
              <a:off x="4582110" y="3597578"/>
              <a:ext cx="227781" cy="216040"/>
            </a:xfrm>
            <a:prstGeom prst="star5">
              <a:avLst/>
            </a:prstGeom>
            <a:solidFill>
              <a:srgbClr val="92D05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82" name="AutoShape 819"/>
            <p:cNvSpPr>
              <a:spLocks noChangeArrowheads="1"/>
            </p:cNvSpPr>
            <p:nvPr/>
          </p:nvSpPr>
          <p:spPr bwMode="auto">
            <a:xfrm rot="9000000">
              <a:off x="5029220" y="3717501"/>
              <a:ext cx="225863" cy="215445"/>
            </a:xfrm>
            <a:prstGeom prst="star5">
              <a:avLst/>
            </a:prstGeom>
            <a:solidFill>
              <a:srgbClr val="92D05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83" name="AutoShape 820"/>
            <p:cNvSpPr>
              <a:spLocks noChangeArrowheads="1"/>
            </p:cNvSpPr>
            <p:nvPr/>
          </p:nvSpPr>
          <p:spPr bwMode="auto">
            <a:xfrm rot="9000000">
              <a:off x="4703554" y="3153431"/>
              <a:ext cx="225863" cy="215445"/>
            </a:xfrm>
            <a:prstGeom prst="star5">
              <a:avLst/>
            </a:prstGeom>
            <a:solidFill>
              <a:srgbClr val="92D05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4147859" y="768119"/>
            <a:ext cx="1661722" cy="1661721"/>
            <a:chOff x="4147859" y="768119"/>
            <a:chExt cx="1661722" cy="1661721"/>
          </a:xfrm>
        </p:grpSpPr>
        <p:sp>
          <p:nvSpPr>
            <p:cNvPr id="1236" name="AutoShape 781"/>
            <p:cNvSpPr>
              <a:spLocks noChangeArrowheads="1"/>
            </p:cNvSpPr>
            <p:nvPr/>
          </p:nvSpPr>
          <p:spPr bwMode="auto">
            <a:xfrm>
              <a:off x="4761427" y="768119"/>
              <a:ext cx="434586" cy="413036"/>
            </a:xfrm>
            <a:prstGeom prst="star5">
              <a:avLst/>
            </a:prstGeom>
            <a:solidFill>
              <a:srgbClr val="92D05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7" name="AutoShape 782"/>
            <p:cNvSpPr>
              <a:spLocks noChangeArrowheads="1"/>
            </p:cNvSpPr>
            <p:nvPr/>
          </p:nvSpPr>
          <p:spPr bwMode="auto">
            <a:xfrm>
              <a:off x="4761427" y="2016804"/>
              <a:ext cx="434586" cy="413036"/>
            </a:xfrm>
            <a:prstGeom prst="star5">
              <a:avLst/>
            </a:prstGeom>
            <a:solidFill>
              <a:srgbClr val="92D05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4" name="AutoShape 784"/>
            <p:cNvSpPr>
              <a:spLocks noChangeArrowheads="1"/>
            </p:cNvSpPr>
            <p:nvPr/>
          </p:nvSpPr>
          <p:spPr bwMode="auto">
            <a:xfrm rot="5400000">
              <a:off x="5385770" y="1393659"/>
              <a:ext cx="434586" cy="413036"/>
            </a:xfrm>
            <a:prstGeom prst="star5">
              <a:avLst/>
            </a:prstGeom>
            <a:solidFill>
              <a:srgbClr val="92D05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5" name="AutoShape 785"/>
            <p:cNvSpPr>
              <a:spLocks noChangeArrowheads="1"/>
            </p:cNvSpPr>
            <p:nvPr/>
          </p:nvSpPr>
          <p:spPr bwMode="auto">
            <a:xfrm rot="5400000">
              <a:off x="4137084" y="1393659"/>
              <a:ext cx="434586" cy="413036"/>
            </a:xfrm>
            <a:prstGeom prst="star5">
              <a:avLst/>
            </a:prstGeom>
            <a:solidFill>
              <a:srgbClr val="92D05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0" name="AutoShape 795"/>
            <p:cNvSpPr>
              <a:spLocks noChangeArrowheads="1"/>
            </p:cNvSpPr>
            <p:nvPr/>
          </p:nvSpPr>
          <p:spPr bwMode="auto">
            <a:xfrm rot="1800000">
              <a:off x="5073678" y="851466"/>
              <a:ext cx="434586" cy="413036"/>
            </a:xfrm>
            <a:prstGeom prst="star5">
              <a:avLst/>
            </a:prstGeom>
            <a:solidFill>
              <a:srgbClr val="0099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1" name="AutoShape 796"/>
            <p:cNvSpPr>
              <a:spLocks noChangeArrowheads="1"/>
            </p:cNvSpPr>
            <p:nvPr/>
          </p:nvSpPr>
          <p:spPr bwMode="auto">
            <a:xfrm rot="1800000">
              <a:off x="4449336" y="1932859"/>
              <a:ext cx="434586" cy="413036"/>
            </a:xfrm>
            <a:prstGeom prst="star5">
              <a:avLst/>
            </a:prstGeom>
            <a:solidFill>
              <a:srgbClr val="0099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8" name="AutoShape 798"/>
            <p:cNvSpPr>
              <a:spLocks noChangeArrowheads="1"/>
            </p:cNvSpPr>
            <p:nvPr/>
          </p:nvSpPr>
          <p:spPr bwMode="auto">
            <a:xfrm rot="7200000">
              <a:off x="5301606" y="1705371"/>
              <a:ext cx="434586" cy="413036"/>
            </a:xfrm>
            <a:prstGeom prst="star5">
              <a:avLst/>
            </a:prstGeom>
            <a:solidFill>
              <a:srgbClr val="0099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9" name="AutoShape 799"/>
            <p:cNvSpPr>
              <a:spLocks noChangeArrowheads="1"/>
            </p:cNvSpPr>
            <p:nvPr/>
          </p:nvSpPr>
          <p:spPr bwMode="auto">
            <a:xfrm rot="7200000">
              <a:off x="4220212" y="1081028"/>
              <a:ext cx="434586" cy="413036"/>
            </a:xfrm>
            <a:prstGeom prst="star5">
              <a:avLst/>
            </a:prstGeom>
            <a:solidFill>
              <a:srgbClr val="0099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4" name="AutoShape 809"/>
            <p:cNvSpPr>
              <a:spLocks noChangeArrowheads="1"/>
            </p:cNvSpPr>
            <p:nvPr/>
          </p:nvSpPr>
          <p:spPr bwMode="auto">
            <a:xfrm rot="3600000">
              <a:off x="5302423" y="1079772"/>
              <a:ext cx="434586" cy="413036"/>
            </a:xfrm>
            <a:prstGeom prst="star5">
              <a:avLst/>
            </a:prstGeom>
            <a:solidFill>
              <a:srgbClr val="99FF66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5" name="AutoShape 810"/>
            <p:cNvSpPr>
              <a:spLocks noChangeArrowheads="1"/>
            </p:cNvSpPr>
            <p:nvPr/>
          </p:nvSpPr>
          <p:spPr bwMode="auto">
            <a:xfrm rot="3600000">
              <a:off x="4221029" y="1704115"/>
              <a:ext cx="434586" cy="413036"/>
            </a:xfrm>
            <a:prstGeom prst="star5">
              <a:avLst/>
            </a:prstGeom>
            <a:solidFill>
              <a:srgbClr val="99FF66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2" name="AutoShape 812"/>
            <p:cNvSpPr>
              <a:spLocks noChangeArrowheads="1"/>
            </p:cNvSpPr>
            <p:nvPr/>
          </p:nvSpPr>
          <p:spPr bwMode="auto">
            <a:xfrm rot="9000000">
              <a:off x="5072861" y="1933238"/>
              <a:ext cx="434586" cy="413036"/>
            </a:xfrm>
            <a:prstGeom prst="star5">
              <a:avLst/>
            </a:prstGeom>
            <a:solidFill>
              <a:srgbClr val="99FF66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3" name="AutoShape 813"/>
            <p:cNvSpPr>
              <a:spLocks noChangeArrowheads="1"/>
            </p:cNvSpPr>
            <p:nvPr/>
          </p:nvSpPr>
          <p:spPr bwMode="auto">
            <a:xfrm rot="9000000">
              <a:off x="4448519" y="851845"/>
              <a:ext cx="434586" cy="413036"/>
            </a:xfrm>
            <a:prstGeom prst="star5">
              <a:avLst/>
            </a:prstGeom>
            <a:solidFill>
              <a:srgbClr val="99FF66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6029925" y="2712328"/>
            <a:ext cx="1661722" cy="1661721"/>
            <a:chOff x="6029925" y="2712328"/>
            <a:chExt cx="1661722" cy="1661721"/>
          </a:xfrm>
        </p:grpSpPr>
        <p:sp>
          <p:nvSpPr>
            <p:cNvPr id="1279" name="AutoShape 781"/>
            <p:cNvSpPr>
              <a:spLocks noChangeArrowheads="1"/>
            </p:cNvSpPr>
            <p:nvPr/>
          </p:nvSpPr>
          <p:spPr bwMode="auto">
            <a:xfrm>
              <a:off x="6643493" y="2712328"/>
              <a:ext cx="434586" cy="413036"/>
            </a:xfrm>
            <a:prstGeom prst="star5">
              <a:avLst/>
            </a:prstGeom>
            <a:solidFill>
              <a:srgbClr val="00B0F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80" name="AutoShape 782"/>
            <p:cNvSpPr>
              <a:spLocks noChangeArrowheads="1"/>
            </p:cNvSpPr>
            <p:nvPr/>
          </p:nvSpPr>
          <p:spPr bwMode="auto">
            <a:xfrm>
              <a:off x="6643493" y="3961013"/>
              <a:ext cx="434586" cy="413036"/>
            </a:xfrm>
            <a:prstGeom prst="star5">
              <a:avLst/>
            </a:prstGeom>
            <a:solidFill>
              <a:srgbClr val="00B0F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77" name="AutoShape 784"/>
            <p:cNvSpPr>
              <a:spLocks noChangeArrowheads="1"/>
            </p:cNvSpPr>
            <p:nvPr/>
          </p:nvSpPr>
          <p:spPr bwMode="auto">
            <a:xfrm rot="5400000">
              <a:off x="7267836" y="3337868"/>
              <a:ext cx="434586" cy="413036"/>
            </a:xfrm>
            <a:prstGeom prst="star5">
              <a:avLst/>
            </a:prstGeom>
            <a:solidFill>
              <a:srgbClr val="00B0F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78" name="AutoShape 785"/>
            <p:cNvSpPr>
              <a:spLocks noChangeArrowheads="1"/>
            </p:cNvSpPr>
            <p:nvPr/>
          </p:nvSpPr>
          <p:spPr bwMode="auto">
            <a:xfrm rot="5400000">
              <a:off x="6019150" y="3337868"/>
              <a:ext cx="434586" cy="413036"/>
            </a:xfrm>
            <a:prstGeom prst="star5">
              <a:avLst/>
            </a:prstGeom>
            <a:solidFill>
              <a:srgbClr val="00B0F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73" name="AutoShape 788"/>
            <p:cNvSpPr>
              <a:spLocks noChangeArrowheads="1"/>
            </p:cNvSpPr>
            <p:nvPr/>
          </p:nvSpPr>
          <p:spPr bwMode="auto">
            <a:xfrm>
              <a:off x="6746486" y="3108603"/>
              <a:ext cx="227781" cy="216040"/>
            </a:xfrm>
            <a:prstGeom prst="star5">
              <a:avLst/>
            </a:prstGeom>
            <a:solidFill>
              <a:srgbClr val="99CCFF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74" name="AutoShape 789"/>
            <p:cNvSpPr>
              <a:spLocks noChangeArrowheads="1"/>
            </p:cNvSpPr>
            <p:nvPr/>
          </p:nvSpPr>
          <p:spPr bwMode="auto">
            <a:xfrm>
              <a:off x="6746486" y="3761734"/>
              <a:ext cx="227781" cy="216040"/>
            </a:xfrm>
            <a:prstGeom prst="star5">
              <a:avLst/>
            </a:prstGeom>
            <a:solidFill>
              <a:srgbClr val="99CCFF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71" name="AutoShape 791"/>
            <p:cNvSpPr>
              <a:spLocks noChangeArrowheads="1"/>
            </p:cNvSpPr>
            <p:nvPr/>
          </p:nvSpPr>
          <p:spPr bwMode="auto">
            <a:xfrm rot="5400000">
              <a:off x="7074119" y="3435466"/>
              <a:ext cx="225863" cy="215445"/>
            </a:xfrm>
            <a:prstGeom prst="star5">
              <a:avLst/>
            </a:prstGeom>
            <a:solidFill>
              <a:srgbClr val="99CCFF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72" name="AutoShape 792"/>
            <p:cNvSpPr>
              <a:spLocks noChangeArrowheads="1"/>
            </p:cNvSpPr>
            <p:nvPr/>
          </p:nvSpPr>
          <p:spPr bwMode="auto">
            <a:xfrm rot="5400000">
              <a:off x="6422787" y="3435466"/>
              <a:ext cx="225863" cy="215445"/>
            </a:xfrm>
            <a:prstGeom prst="star5">
              <a:avLst/>
            </a:prstGeom>
            <a:solidFill>
              <a:srgbClr val="99CCFF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67" name="AutoShape 795"/>
            <p:cNvSpPr>
              <a:spLocks noChangeArrowheads="1"/>
            </p:cNvSpPr>
            <p:nvPr/>
          </p:nvSpPr>
          <p:spPr bwMode="auto">
            <a:xfrm rot="1800000">
              <a:off x="6955744" y="2795675"/>
              <a:ext cx="434586" cy="413036"/>
            </a:xfrm>
            <a:prstGeom prst="star5">
              <a:avLst/>
            </a:prstGeom>
            <a:solidFill>
              <a:srgbClr val="0070C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68" name="AutoShape 796"/>
            <p:cNvSpPr>
              <a:spLocks noChangeArrowheads="1"/>
            </p:cNvSpPr>
            <p:nvPr/>
          </p:nvSpPr>
          <p:spPr bwMode="auto">
            <a:xfrm rot="1800000">
              <a:off x="6331402" y="3877068"/>
              <a:ext cx="434586" cy="413036"/>
            </a:xfrm>
            <a:prstGeom prst="star5">
              <a:avLst/>
            </a:prstGeom>
            <a:solidFill>
              <a:srgbClr val="0070C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65" name="AutoShape 798"/>
            <p:cNvSpPr>
              <a:spLocks noChangeArrowheads="1"/>
            </p:cNvSpPr>
            <p:nvPr/>
          </p:nvSpPr>
          <p:spPr bwMode="auto">
            <a:xfrm rot="7200000">
              <a:off x="7183672" y="3649580"/>
              <a:ext cx="434586" cy="413036"/>
            </a:xfrm>
            <a:prstGeom prst="star5">
              <a:avLst/>
            </a:prstGeom>
            <a:solidFill>
              <a:srgbClr val="0070C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66" name="AutoShape 799"/>
            <p:cNvSpPr>
              <a:spLocks noChangeArrowheads="1"/>
            </p:cNvSpPr>
            <p:nvPr/>
          </p:nvSpPr>
          <p:spPr bwMode="auto">
            <a:xfrm rot="7200000">
              <a:off x="6102278" y="3025237"/>
              <a:ext cx="434586" cy="413036"/>
            </a:xfrm>
            <a:prstGeom prst="star5">
              <a:avLst/>
            </a:prstGeom>
            <a:solidFill>
              <a:srgbClr val="0070C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61" name="AutoShape 802"/>
            <p:cNvSpPr>
              <a:spLocks noChangeArrowheads="1"/>
            </p:cNvSpPr>
            <p:nvPr/>
          </p:nvSpPr>
          <p:spPr bwMode="auto">
            <a:xfrm rot="1800000">
              <a:off x="6909904" y="3151850"/>
              <a:ext cx="227781" cy="216040"/>
            </a:xfrm>
            <a:prstGeom prst="star5">
              <a:avLst/>
            </a:prstGeom>
            <a:solidFill>
              <a:srgbClr val="0070C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62" name="AutoShape 803"/>
            <p:cNvSpPr>
              <a:spLocks noChangeArrowheads="1"/>
            </p:cNvSpPr>
            <p:nvPr/>
          </p:nvSpPr>
          <p:spPr bwMode="auto">
            <a:xfrm rot="1800000">
              <a:off x="6583338" y="3717478"/>
              <a:ext cx="227781" cy="216040"/>
            </a:xfrm>
            <a:prstGeom prst="star5">
              <a:avLst/>
            </a:prstGeom>
            <a:solidFill>
              <a:srgbClr val="0070C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59" name="AutoShape 805"/>
            <p:cNvSpPr>
              <a:spLocks noChangeArrowheads="1"/>
            </p:cNvSpPr>
            <p:nvPr/>
          </p:nvSpPr>
          <p:spPr bwMode="auto">
            <a:xfrm rot="7200000">
              <a:off x="7030488" y="3598299"/>
              <a:ext cx="225863" cy="215445"/>
            </a:xfrm>
            <a:prstGeom prst="star5">
              <a:avLst/>
            </a:prstGeom>
            <a:solidFill>
              <a:srgbClr val="0070C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60" name="AutoShape 806"/>
            <p:cNvSpPr>
              <a:spLocks noChangeArrowheads="1"/>
            </p:cNvSpPr>
            <p:nvPr/>
          </p:nvSpPr>
          <p:spPr bwMode="auto">
            <a:xfrm rot="7200000">
              <a:off x="6466418" y="3272633"/>
              <a:ext cx="225863" cy="215445"/>
            </a:xfrm>
            <a:prstGeom prst="star5">
              <a:avLst/>
            </a:prstGeom>
            <a:solidFill>
              <a:srgbClr val="0070C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55" name="AutoShape 809"/>
            <p:cNvSpPr>
              <a:spLocks noChangeArrowheads="1"/>
            </p:cNvSpPr>
            <p:nvPr/>
          </p:nvSpPr>
          <p:spPr bwMode="auto">
            <a:xfrm rot="3600000">
              <a:off x="7184489" y="3023981"/>
              <a:ext cx="434586" cy="413036"/>
            </a:xfrm>
            <a:prstGeom prst="star5">
              <a:avLst/>
            </a:prstGeom>
            <a:solidFill>
              <a:srgbClr val="99CCFF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56" name="AutoShape 810"/>
            <p:cNvSpPr>
              <a:spLocks noChangeArrowheads="1"/>
            </p:cNvSpPr>
            <p:nvPr/>
          </p:nvSpPr>
          <p:spPr bwMode="auto">
            <a:xfrm rot="3600000">
              <a:off x="6103095" y="3648324"/>
              <a:ext cx="434586" cy="413036"/>
            </a:xfrm>
            <a:prstGeom prst="star5">
              <a:avLst/>
            </a:prstGeom>
            <a:solidFill>
              <a:srgbClr val="99CCFF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53" name="AutoShape 812"/>
            <p:cNvSpPr>
              <a:spLocks noChangeArrowheads="1"/>
            </p:cNvSpPr>
            <p:nvPr/>
          </p:nvSpPr>
          <p:spPr bwMode="auto">
            <a:xfrm rot="9000000">
              <a:off x="6954927" y="3877447"/>
              <a:ext cx="434586" cy="413036"/>
            </a:xfrm>
            <a:prstGeom prst="star5">
              <a:avLst/>
            </a:prstGeom>
            <a:solidFill>
              <a:srgbClr val="99CCFF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54" name="AutoShape 813"/>
            <p:cNvSpPr>
              <a:spLocks noChangeArrowheads="1"/>
            </p:cNvSpPr>
            <p:nvPr/>
          </p:nvSpPr>
          <p:spPr bwMode="auto">
            <a:xfrm rot="9000000">
              <a:off x="6330585" y="2796054"/>
              <a:ext cx="434586" cy="413036"/>
            </a:xfrm>
            <a:prstGeom prst="star5">
              <a:avLst/>
            </a:prstGeom>
            <a:solidFill>
              <a:srgbClr val="99CCFF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49" name="AutoShape 816"/>
            <p:cNvSpPr>
              <a:spLocks noChangeArrowheads="1"/>
            </p:cNvSpPr>
            <p:nvPr/>
          </p:nvSpPr>
          <p:spPr bwMode="auto">
            <a:xfrm rot="3600000">
              <a:off x="7029804" y="3271013"/>
              <a:ext cx="227781" cy="216040"/>
            </a:xfrm>
            <a:prstGeom prst="star5">
              <a:avLst/>
            </a:prstGeom>
            <a:solidFill>
              <a:srgbClr val="00B0F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50" name="AutoShape 817"/>
            <p:cNvSpPr>
              <a:spLocks noChangeArrowheads="1"/>
            </p:cNvSpPr>
            <p:nvPr/>
          </p:nvSpPr>
          <p:spPr bwMode="auto">
            <a:xfrm rot="3600000">
              <a:off x="6464176" y="3597578"/>
              <a:ext cx="227781" cy="216040"/>
            </a:xfrm>
            <a:prstGeom prst="star5">
              <a:avLst/>
            </a:prstGeom>
            <a:solidFill>
              <a:srgbClr val="00B0F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47" name="AutoShape 819"/>
            <p:cNvSpPr>
              <a:spLocks noChangeArrowheads="1"/>
            </p:cNvSpPr>
            <p:nvPr/>
          </p:nvSpPr>
          <p:spPr bwMode="auto">
            <a:xfrm rot="9000000">
              <a:off x="6911286" y="3717501"/>
              <a:ext cx="225863" cy="215445"/>
            </a:xfrm>
            <a:prstGeom prst="star5">
              <a:avLst/>
            </a:prstGeom>
            <a:solidFill>
              <a:srgbClr val="00B0F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48" name="AutoShape 820"/>
            <p:cNvSpPr>
              <a:spLocks noChangeArrowheads="1"/>
            </p:cNvSpPr>
            <p:nvPr/>
          </p:nvSpPr>
          <p:spPr bwMode="auto">
            <a:xfrm rot="9000000">
              <a:off x="6585620" y="3153431"/>
              <a:ext cx="225863" cy="215445"/>
            </a:xfrm>
            <a:prstGeom prst="star5">
              <a:avLst/>
            </a:prstGeom>
            <a:solidFill>
              <a:srgbClr val="00B0F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6029925" y="768119"/>
            <a:ext cx="1661722" cy="1661721"/>
            <a:chOff x="6029925" y="768119"/>
            <a:chExt cx="1661722" cy="1661721"/>
          </a:xfrm>
        </p:grpSpPr>
        <p:sp>
          <p:nvSpPr>
            <p:cNvPr id="1301" name="AutoShape 781"/>
            <p:cNvSpPr>
              <a:spLocks noChangeArrowheads="1"/>
            </p:cNvSpPr>
            <p:nvPr/>
          </p:nvSpPr>
          <p:spPr bwMode="auto">
            <a:xfrm>
              <a:off x="6643493" y="768119"/>
              <a:ext cx="434586" cy="413036"/>
            </a:xfrm>
            <a:prstGeom prst="star5">
              <a:avLst/>
            </a:prstGeom>
            <a:solidFill>
              <a:srgbClr val="00B0F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2" name="AutoShape 782"/>
            <p:cNvSpPr>
              <a:spLocks noChangeArrowheads="1"/>
            </p:cNvSpPr>
            <p:nvPr/>
          </p:nvSpPr>
          <p:spPr bwMode="auto">
            <a:xfrm>
              <a:off x="6643493" y="2016804"/>
              <a:ext cx="434586" cy="413036"/>
            </a:xfrm>
            <a:prstGeom prst="star5">
              <a:avLst/>
            </a:prstGeom>
            <a:solidFill>
              <a:srgbClr val="00B0F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9" name="AutoShape 784"/>
            <p:cNvSpPr>
              <a:spLocks noChangeArrowheads="1"/>
            </p:cNvSpPr>
            <p:nvPr/>
          </p:nvSpPr>
          <p:spPr bwMode="auto">
            <a:xfrm rot="5400000">
              <a:off x="7267836" y="1393659"/>
              <a:ext cx="434586" cy="413036"/>
            </a:xfrm>
            <a:prstGeom prst="star5">
              <a:avLst/>
            </a:prstGeom>
            <a:solidFill>
              <a:srgbClr val="00B0F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0" name="AutoShape 785"/>
            <p:cNvSpPr>
              <a:spLocks noChangeArrowheads="1"/>
            </p:cNvSpPr>
            <p:nvPr/>
          </p:nvSpPr>
          <p:spPr bwMode="auto">
            <a:xfrm rot="5400000">
              <a:off x="6019150" y="1393659"/>
              <a:ext cx="434586" cy="413036"/>
            </a:xfrm>
            <a:prstGeom prst="star5">
              <a:avLst/>
            </a:prstGeom>
            <a:solidFill>
              <a:srgbClr val="00B0F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5" name="AutoShape 795"/>
            <p:cNvSpPr>
              <a:spLocks noChangeArrowheads="1"/>
            </p:cNvSpPr>
            <p:nvPr/>
          </p:nvSpPr>
          <p:spPr bwMode="auto">
            <a:xfrm rot="1800000">
              <a:off x="6955744" y="851466"/>
              <a:ext cx="434586" cy="413036"/>
            </a:xfrm>
            <a:prstGeom prst="star5">
              <a:avLst/>
            </a:prstGeom>
            <a:solidFill>
              <a:srgbClr val="0070C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6" name="AutoShape 796"/>
            <p:cNvSpPr>
              <a:spLocks noChangeArrowheads="1"/>
            </p:cNvSpPr>
            <p:nvPr/>
          </p:nvSpPr>
          <p:spPr bwMode="auto">
            <a:xfrm rot="1800000">
              <a:off x="6331402" y="1932859"/>
              <a:ext cx="434586" cy="413036"/>
            </a:xfrm>
            <a:prstGeom prst="star5">
              <a:avLst/>
            </a:prstGeom>
            <a:solidFill>
              <a:srgbClr val="0070C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3" name="AutoShape 798"/>
            <p:cNvSpPr>
              <a:spLocks noChangeArrowheads="1"/>
            </p:cNvSpPr>
            <p:nvPr/>
          </p:nvSpPr>
          <p:spPr bwMode="auto">
            <a:xfrm rot="7200000">
              <a:off x="7183672" y="1705371"/>
              <a:ext cx="434586" cy="413036"/>
            </a:xfrm>
            <a:prstGeom prst="star5">
              <a:avLst/>
            </a:prstGeom>
            <a:solidFill>
              <a:srgbClr val="0070C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4" name="AutoShape 799"/>
            <p:cNvSpPr>
              <a:spLocks noChangeArrowheads="1"/>
            </p:cNvSpPr>
            <p:nvPr/>
          </p:nvSpPr>
          <p:spPr bwMode="auto">
            <a:xfrm rot="7200000">
              <a:off x="6102278" y="1081028"/>
              <a:ext cx="434586" cy="413036"/>
            </a:xfrm>
            <a:prstGeom prst="star5">
              <a:avLst/>
            </a:prstGeom>
            <a:solidFill>
              <a:srgbClr val="0070C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89" name="AutoShape 809"/>
            <p:cNvSpPr>
              <a:spLocks noChangeArrowheads="1"/>
            </p:cNvSpPr>
            <p:nvPr/>
          </p:nvSpPr>
          <p:spPr bwMode="auto">
            <a:xfrm rot="3600000">
              <a:off x="7184489" y="1079772"/>
              <a:ext cx="434586" cy="413036"/>
            </a:xfrm>
            <a:prstGeom prst="star5">
              <a:avLst/>
            </a:prstGeom>
            <a:solidFill>
              <a:srgbClr val="99CCFF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0" name="AutoShape 810"/>
            <p:cNvSpPr>
              <a:spLocks noChangeArrowheads="1"/>
            </p:cNvSpPr>
            <p:nvPr/>
          </p:nvSpPr>
          <p:spPr bwMode="auto">
            <a:xfrm rot="3600000">
              <a:off x="6103095" y="1704115"/>
              <a:ext cx="434586" cy="413036"/>
            </a:xfrm>
            <a:prstGeom prst="star5">
              <a:avLst/>
            </a:prstGeom>
            <a:solidFill>
              <a:srgbClr val="99CCFF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87" name="AutoShape 812"/>
            <p:cNvSpPr>
              <a:spLocks noChangeArrowheads="1"/>
            </p:cNvSpPr>
            <p:nvPr/>
          </p:nvSpPr>
          <p:spPr bwMode="auto">
            <a:xfrm rot="9000000">
              <a:off x="6954927" y="1933238"/>
              <a:ext cx="434586" cy="413036"/>
            </a:xfrm>
            <a:prstGeom prst="star5">
              <a:avLst/>
            </a:prstGeom>
            <a:solidFill>
              <a:srgbClr val="99CCFF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88" name="AutoShape 813"/>
            <p:cNvSpPr>
              <a:spLocks noChangeArrowheads="1"/>
            </p:cNvSpPr>
            <p:nvPr/>
          </p:nvSpPr>
          <p:spPr bwMode="auto">
            <a:xfrm rot="9000000">
              <a:off x="6330585" y="851845"/>
              <a:ext cx="434586" cy="413036"/>
            </a:xfrm>
            <a:prstGeom prst="star5">
              <a:avLst/>
            </a:prstGeom>
            <a:solidFill>
              <a:srgbClr val="99CCFF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7894236" y="2712328"/>
            <a:ext cx="1661722" cy="1661721"/>
            <a:chOff x="7894236" y="2712328"/>
            <a:chExt cx="1661722" cy="1661721"/>
          </a:xfrm>
          <a:solidFill>
            <a:schemeClr val="bg2">
              <a:lumMod val="50000"/>
            </a:schemeClr>
          </a:solidFill>
        </p:grpSpPr>
        <p:sp>
          <p:nvSpPr>
            <p:cNvPr id="1344" name="AutoShape 781"/>
            <p:cNvSpPr>
              <a:spLocks noChangeArrowheads="1"/>
            </p:cNvSpPr>
            <p:nvPr/>
          </p:nvSpPr>
          <p:spPr bwMode="auto">
            <a:xfrm>
              <a:off x="8507804" y="2712328"/>
              <a:ext cx="434586" cy="413036"/>
            </a:xfrm>
            <a:prstGeom prst="star5">
              <a:avLst/>
            </a:pr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45" name="AutoShape 782"/>
            <p:cNvSpPr>
              <a:spLocks noChangeArrowheads="1"/>
            </p:cNvSpPr>
            <p:nvPr/>
          </p:nvSpPr>
          <p:spPr bwMode="auto">
            <a:xfrm>
              <a:off x="8507804" y="3961013"/>
              <a:ext cx="434586" cy="413036"/>
            </a:xfrm>
            <a:prstGeom prst="star5">
              <a:avLst/>
            </a:pr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42" name="AutoShape 784"/>
            <p:cNvSpPr>
              <a:spLocks noChangeArrowheads="1"/>
            </p:cNvSpPr>
            <p:nvPr/>
          </p:nvSpPr>
          <p:spPr bwMode="auto">
            <a:xfrm rot="5400000">
              <a:off x="9132147" y="3337868"/>
              <a:ext cx="434586" cy="413036"/>
            </a:xfrm>
            <a:prstGeom prst="star5">
              <a:avLst/>
            </a:pr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43" name="AutoShape 785"/>
            <p:cNvSpPr>
              <a:spLocks noChangeArrowheads="1"/>
            </p:cNvSpPr>
            <p:nvPr/>
          </p:nvSpPr>
          <p:spPr bwMode="auto">
            <a:xfrm rot="5400000">
              <a:off x="7883461" y="3337868"/>
              <a:ext cx="434586" cy="413036"/>
            </a:xfrm>
            <a:prstGeom prst="star5">
              <a:avLst/>
            </a:pr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8" name="AutoShape 788"/>
            <p:cNvSpPr>
              <a:spLocks noChangeArrowheads="1"/>
            </p:cNvSpPr>
            <p:nvPr/>
          </p:nvSpPr>
          <p:spPr bwMode="auto">
            <a:xfrm>
              <a:off x="8610797" y="3108603"/>
              <a:ext cx="227781" cy="216040"/>
            </a:xfrm>
            <a:prstGeom prst="star5">
              <a:avLst/>
            </a:pr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9" name="AutoShape 789"/>
            <p:cNvSpPr>
              <a:spLocks noChangeArrowheads="1"/>
            </p:cNvSpPr>
            <p:nvPr/>
          </p:nvSpPr>
          <p:spPr bwMode="auto">
            <a:xfrm>
              <a:off x="8610797" y="3761734"/>
              <a:ext cx="227781" cy="216040"/>
            </a:xfrm>
            <a:prstGeom prst="star5">
              <a:avLst/>
            </a:pr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6" name="AutoShape 791"/>
            <p:cNvSpPr>
              <a:spLocks noChangeArrowheads="1"/>
            </p:cNvSpPr>
            <p:nvPr/>
          </p:nvSpPr>
          <p:spPr bwMode="auto">
            <a:xfrm rot="5400000">
              <a:off x="8938430" y="3435466"/>
              <a:ext cx="225863" cy="215445"/>
            </a:xfrm>
            <a:prstGeom prst="star5">
              <a:avLst/>
            </a:pr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7" name="AutoShape 792"/>
            <p:cNvSpPr>
              <a:spLocks noChangeArrowheads="1"/>
            </p:cNvSpPr>
            <p:nvPr/>
          </p:nvSpPr>
          <p:spPr bwMode="auto">
            <a:xfrm rot="5400000">
              <a:off x="8287098" y="3435466"/>
              <a:ext cx="225863" cy="215445"/>
            </a:xfrm>
            <a:prstGeom prst="star5">
              <a:avLst/>
            </a:pr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2" name="AutoShape 795"/>
            <p:cNvSpPr>
              <a:spLocks noChangeArrowheads="1"/>
            </p:cNvSpPr>
            <p:nvPr/>
          </p:nvSpPr>
          <p:spPr bwMode="auto">
            <a:xfrm rot="1800000">
              <a:off x="8820055" y="2795675"/>
              <a:ext cx="434586" cy="413036"/>
            </a:xfrm>
            <a:prstGeom prst="star5">
              <a:avLst/>
            </a:pr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3" name="AutoShape 796"/>
            <p:cNvSpPr>
              <a:spLocks noChangeArrowheads="1"/>
            </p:cNvSpPr>
            <p:nvPr/>
          </p:nvSpPr>
          <p:spPr bwMode="auto">
            <a:xfrm rot="1800000">
              <a:off x="8195713" y="3877068"/>
              <a:ext cx="434586" cy="413036"/>
            </a:xfrm>
            <a:prstGeom prst="star5">
              <a:avLst/>
            </a:pr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0" name="AutoShape 798"/>
            <p:cNvSpPr>
              <a:spLocks noChangeArrowheads="1"/>
            </p:cNvSpPr>
            <p:nvPr/>
          </p:nvSpPr>
          <p:spPr bwMode="auto">
            <a:xfrm rot="7200000">
              <a:off x="9047983" y="3649580"/>
              <a:ext cx="434586" cy="413036"/>
            </a:xfrm>
            <a:prstGeom prst="star5">
              <a:avLst/>
            </a:pr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1" name="AutoShape 799"/>
            <p:cNvSpPr>
              <a:spLocks noChangeArrowheads="1"/>
            </p:cNvSpPr>
            <p:nvPr/>
          </p:nvSpPr>
          <p:spPr bwMode="auto">
            <a:xfrm rot="7200000">
              <a:off x="7966589" y="3025237"/>
              <a:ext cx="434586" cy="413036"/>
            </a:xfrm>
            <a:prstGeom prst="star5">
              <a:avLst/>
            </a:pr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6" name="AutoShape 802"/>
            <p:cNvSpPr>
              <a:spLocks noChangeArrowheads="1"/>
            </p:cNvSpPr>
            <p:nvPr/>
          </p:nvSpPr>
          <p:spPr bwMode="auto">
            <a:xfrm rot="1800000">
              <a:off x="8774215" y="3151850"/>
              <a:ext cx="227781" cy="216040"/>
            </a:xfrm>
            <a:prstGeom prst="star5">
              <a:avLst/>
            </a:pr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7" name="AutoShape 803"/>
            <p:cNvSpPr>
              <a:spLocks noChangeArrowheads="1"/>
            </p:cNvSpPr>
            <p:nvPr/>
          </p:nvSpPr>
          <p:spPr bwMode="auto">
            <a:xfrm rot="1800000">
              <a:off x="8447649" y="3717478"/>
              <a:ext cx="227781" cy="216040"/>
            </a:xfrm>
            <a:prstGeom prst="star5">
              <a:avLst/>
            </a:pr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4" name="AutoShape 805"/>
            <p:cNvSpPr>
              <a:spLocks noChangeArrowheads="1"/>
            </p:cNvSpPr>
            <p:nvPr/>
          </p:nvSpPr>
          <p:spPr bwMode="auto">
            <a:xfrm rot="7200000">
              <a:off x="8894799" y="3598299"/>
              <a:ext cx="225863" cy="215445"/>
            </a:xfrm>
            <a:prstGeom prst="star5">
              <a:avLst/>
            </a:pr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5" name="AutoShape 806"/>
            <p:cNvSpPr>
              <a:spLocks noChangeArrowheads="1"/>
            </p:cNvSpPr>
            <p:nvPr/>
          </p:nvSpPr>
          <p:spPr bwMode="auto">
            <a:xfrm rot="7200000">
              <a:off x="8330729" y="3272633"/>
              <a:ext cx="225863" cy="215445"/>
            </a:xfrm>
            <a:prstGeom prst="star5">
              <a:avLst/>
            </a:pr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0" name="AutoShape 809"/>
            <p:cNvSpPr>
              <a:spLocks noChangeArrowheads="1"/>
            </p:cNvSpPr>
            <p:nvPr/>
          </p:nvSpPr>
          <p:spPr bwMode="auto">
            <a:xfrm rot="3600000">
              <a:off x="9048800" y="3023981"/>
              <a:ext cx="434586" cy="413036"/>
            </a:xfrm>
            <a:prstGeom prst="star5">
              <a:avLst/>
            </a:pr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1" name="AutoShape 810"/>
            <p:cNvSpPr>
              <a:spLocks noChangeArrowheads="1"/>
            </p:cNvSpPr>
            <p:nvPr/>
          </p:nvSpPr>
          <p:spPr bwMode="auto">
            <a:xfrm rot="3600000">
              <a:off x="7967406" y="3648324"/>
              <a:ext cx="434586" cy="413036"/>
            </a:xfrm>
            <a:prstGeom prst="star5">
              <a:avLst/>
            </a:pr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8" name="AutoShape 812"/>
            <p:cNvSpPr>
              <a:spLocks noChangeArrowheads="1"/>
            </p:cNvSpPr>
            <p:nvPr/>
          </p:nvSpPr>
          <p:spPr bwMode="auto">
            <a:xfrm rot="9000000">
              <a:off x="8819238" y="3877447"/>
              <a:ext cx="434586" cy="413036"/>
            </a:xfrm>
            <a:prstGeom prst="star5">
              <a:avLst/>
            </a:pr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9" name="AutoShape 813"/>
            <p:cNvSpPr>
              <a:spLocks noChangeArrowheads="1"/>
            </p:cNvSpPr>
            <p:nvPr/>
          </p:nvSpPr>
          <p:spPr bwMode="auto">
            <a:xfrm rot="9000000">
              <a:off x="8194896" y="2796054"/>
              <a:ext cx="434586" cy="413036"/>
            </a:xfrm>
            <a:prstGeom prst="star5">
              <a:avLst/>
            </a:pr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4" name="AutoShape 816"/>
            <p:cNvSpPr>
              <a:spLocks noChangeArrowheads="1"/>
            </p:cNvSpPr>
            <p:nvPr/>
          </p:nvSpPr>
          <p:spPr bwMode="auto">
            <a:xfrm rot="3600000">
              <a:off x="8894115" y="3271013"/>
              <a:ext cx="227781" cy="216040"/>
            </a:xfrm>
            <a:prstGeom prst="star5">
              <a:avLst/>
            </a:pr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5" name="AutoShape 817"/>
            <p:cNvSpPr>
              <a:spLocks noChangeArrowheads="1"/>
            </p:cNvSpPr>
            <p:nvPr/>
          </p:nvSpPr>
          <p:spPr bwMode="auto">
            <a:xfrm rot="3600000">
              <a:off x="8328487" y="3597578"/>
              <a:ext cx="227781" cy="216040"/>
            </a:xfrm>
            <a:prstGeom prst="star5">
              <a:avLst/>
            </a:pr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2" name="AutoShape 819"/>
            <p:cNvSpPr>
              <a:spLocks noChangeArrowheads="1"/>
            </p:cNvSpPr>
            <p:nvPr/>
          </p:nvSpPr>
          <p:spPr bwMode="auto">
            <a:xfrm rot="9000000">
              <a:off x="8775597" y="3717501"/>
              <a:ext cx="225863" cy="215445"/>
            </a:xfrm>
            <a:prstGeom prst="star5">
              <a:avLst/>
            </a:pr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3" name="AutoShape 820"/>
            <p:cNvSpPr>
              <a:spLocks noChangeArrowheads="1"/>
            </p:cNvSpPr>
            <p:nvPr/>
          </p:nvSpPr>
          <p:spPr bwMode="auto">
            <a:xfrm rot="9000000">
              <a:off x="8449931" y="3153431"/>
              <a:ext cx="225863" cy="215445"/>
            </a:xfrm>
            <a:prstGeom prst="star5">
              <a:avLst/>
            </a:pr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7894236" y="768119"/>
            <a:ext cx="1661722" cy="1661721"/>
            <a:chOff x="7894236" y="768119"/>
            <a:chExt cx="1661722" cy="1661721"/>
          </a:xfrm>
          <a:solidFill>
            <a:schemeClr val="bg2">
              <a:lumMod val="50000"/>
            </a:schemeClr>
          </a:solidFill>
        </p:grpSpPr>
        <p:sp>
          <p:nvSpPr>
            <p:cNvPr id="1366" name="AutoShape 781"/>
            <p:cNvSpPr>
              <a:spLocks noChangeArrowheads="1"/>
            </p:cNvSpPr>
            <p:nvPr/>
          </p:nvSpPr>
          <p:spPr bwMode="auto">
            <a:xfrm>
              <a:off x="8507804" y="768119"/>
              <a:ext cx="434586" cy="413036"/>
            </a:xfrm>
            <a:prstGeom prst="star5">
              <a:avLst/>
            </a:pr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67" name="AutoShape 782"/>
            <p:cNvSpPr>
              <a:spLocks noChangeArrowheads="1"/>
            </p:cNvSpPr>
            <p:nvPr/>
          </p:nvSpPr>
          <p:spPr bwMode="auto">
            <a:xfrm>
              <a:off x="8507804" y="2016804"/>
              <a:ext cx="434586" cy="413036"/>
            </a:xfrm>
            <a:prstGeom prst="star5">
              <a:avLst/>
            </a:pr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64" name="AutoShape 784"/>
            <p:cNvSpPr>
              <a:spLocks noChangeArrowheads="1"/>
            </p:cNvSpPr>
            <p:nvPr/>
          </p:nvSpPr>
          <p:spPr bwMode="auto">
            <a:xfrm rot="5400000">
              <a:off x="9132147" y="1393659"/>
              <a:ext cx="434586" cy="413036"/>
            </a:xfrm>
            <a:prstGeom prst="star5">
              <a:avLst/>
            </a:pr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65" name="AutoShape 785"/>
            <p:cNvSpPr>
              <a:spLocks noChangeArrowheads="1"/>
            </p:cNvSpPr>
            <p:nvPr/>
          </p:nvSpPr>
          <p:spPr bwMode="auto">
            <a:xfrm rot="5400000">
              <a:off x="7883461" y="1393659"/>
              <a:ext cx="434586" cy="413036"/>
            </a:xfrm>
            <a:prstGeom prst="star5">
              <a:avLst/>
            </a:pr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60" name="AutoShape 795"/>
            <p:cNvSpPr>
              <a:spLocks noChangeArrowheads="1"/>
            </p:cNvSpPr>
            <p:nvPr/>
          </p:nvSpPr>
          <p:spPr bwMode="auto">
            <a:xfrm rot="1800000">
              <a:off x="8820055" y="851466"/>
              <a:ext cx="434586" cy="413036"/>
            </a:xfrm>
            <a:prstGeom prst="star5">
              <a:avLst/>
            </a:pr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61" name="AutoShape 796"/>
            <p:cNvSpPr>
              <a:spLocks noChangeArrowheads="1"/>
            </p:cNvSpPr>
            <p:nvPr/>
          </p:nvSpPr>
          <p:spPr bwMode="auto">
            <a:xfrm rot="1800000">
              <a:off x="8195713" y="1932859"/>
              <a:ext cx="434586" cy="413036"/>
            </a:xfrm>
            <a:prstGeom prst="star5">
              <a:avLst/>
            </a:pr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58" name="AutoShape 798"/>
            <p:cNvSpPr>
              <a:spLocks noChangeArrowheads="1"/>
            </p:cNvSpPr>
            <p:nvPr/>
          </p:nvSpPr>
          <p:spPr bwMode="auto">
            <a:xfrm rot="7200000">
              <a:off x="9047983" y="1705371"/>
              <a:ext cx="434586" cy="413036"/>
            </a:xfrm>
            <a:prstGeom prst="star5">
              <a:avLst/>
            </a:pr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59" name="AutoShape 799"/>
            <p:cNvSpPr>
              <a:spLocks noChangeArrowheads="1"/>
            </p:cNvSpPr>
            <p:nvPr/>
          </p:nvSpPr>
          <p:spPr bwMode="auto">
            <a:xfrm rot="7200000">
              <a:off x="7966589" y="1081028"/>
              <a:ext cx="434586" cy="413036"/>
            </a:xfrm>
            <a:prstGeom prst="star5">
              <a:avLst/>
            </a:pr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54" name="AutoShape 809"/>
            <p:cNvSpPr>
              <a:spLocks noChangeArrowheads="1"/>
            </p:cNvSpPr>
            <p:nvPr/>
          </p:nvSpPr>
          <p:spPr bwMode="auto">
            <a:xfrm rot="3600000">
              <a:off x="9048800" y="1079772"/>
              <a:ext cx="434586" cy="413036"/>
            </a:xfrm>
            <a:prstGeom prst="star5">
              <a:avLst/>
            </a:pr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55" name="AutoShape 810"/>
            <p:cNvSpPr>
              <a:spLocks noChangeArrowheads="1"/>
            </p:cNvSpPr>
            <p:nvPr/>
          </p:nvSpPr>
          <p:spPr bwMode="auto">
            <a:xfrm rot="3600000">
              <a:off x="7967406" y="1704115"/>
              <a:ext cx="434586" cy="413036"/>
            </a:xfrm>
            <a:prstGeom prst="star5">
              <a:avLst/>
            </a:pr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52" name="AutoShape 812"/>
            <p:cNvSpPr>
              <a:spLocks noChangeArrowheads="1"/>
            </p:cNvSpPr>
            <p:nvPr/>
          </p:nvSpPr>
          <p:spPr bwMode="auto">
            <a:xfrm rot="9000000">
              <a:off x="8819238" y="1933238"/>
              <a:ext cx="434586" cy="413036"/>
            </a:xfrm>
            <a:prstGeom prst="star5">
              <a:avLst/>
            </a:pr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53" name="AutoShape 813"/>
            <p:cNvSpPr>
              <a:spLocks noChangeArrowheads="1"/>
            </p:cNvSpPr>
            <p:nvPr/>
          </p:nvSpPr>
          <p:spPr bwMode="auto">
            <a:xfrm rot="9000000">
              <a:off x="8194896" y="851845"/>
              <a:ext cx="434586" cy="413036"/>
            </a:xfrm>
            <a:prstGeom prst="star5">
              <a:avLst/>
            </a:pr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relaxedInset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5433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13" name="Group 821"/>
          <p:cNvGrpSpPr>
            <a:grpSpLocks/>
          </p:cNvGrpSpPr>
          <p:nvPr/>
        </p:nvGrpSpPr>
        <p:grpSpPr bwMode="auto">
          <a:xfrm>
            <a:off x="407495" y="867401"/>
            <a:ext cx="1575175" cy="1575175"/>
            <a:chOff x="2485" y="1026"/>
            <a:chExt cx="1270" cy="1270"/>
          </a:xfrm>
        </p:grpSpPr>
        <p:grpSp>
          <p:nvGrpSpPr>
            <p:cNvPr id="9014" name="Group 822"/>
            <p:cNvGrpSpPr>
              <a:grpSpLocks/>
            </p:cNvGrpSpPr>
            <p:nvPr/>
          </p:nvGrpSpPr>
          <p:grpSpPr bwMode="auto">
            <a:xfrm>
              <a:off x="2485" y="1026"/>
              <a:ext cx="1270" cy="1270"/>
              <a:chOff x="2485" y="1026"/>
              <a:chExt cx="1270" cy="1270"/>
            </a:xfrm>
          </p:grpSpPr>
          <p:grpSp>
            <p:nvGrpSpPr>
              <p:cNvPr id="9015" name="Group 823"/>
              <p:cNvGrpSpPr>
                <a:grpSpLocks/>
              </p:cNvGrpSpPr>
              <p:nvPr/>
            </p:nvGrpSpPr>
            <p:grpSpPr bwMode="auto">
              <a:xfrm>
                <a:off x="2984" y="1026"/>
                <a:ext cx="272" cy="1270"/>
                <a:chOff x="2848" y="1026"/>
                <a:chExt cx="272" cy="1270"/>
              </a:xfrm>
            </p:grpSpPr>
            <p:sp>
              <p:nvSpPr>
                <p:cNvPr id="9016" name="AutoShape 824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99"/>
                </a:solidFill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17" name="AutoShape 825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99"/>
                </a:solidFill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018" name="Group 826"/>
              <p:cNvGrpSpPr>
                <a:grpSpLocks/>
              </p:cNvGrpSpPr>
              <p:nvPr/>
            </p:nvGrpSpPr>
            <p:grpSpPr bwMode="auto">
              <a:xfrm rot="5400000">
                <a:off x="2984" y="1026"/>
                <a:ext cx="272" cy="1270"/>
                <a:chOff x="2848" y="1026"/>
                <a:chExt cx="272" cy="1270"/>
              </a:xfrm>
            </p:grpSpPr>
            <p:sp>
              <p:nvSpPr>
                <p:cNvPr id="9019" name="AutoShape 827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99"/>
                </a:solidFill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20" name="AutoShape 828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99"/>
                </a:solidFill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9021" name="Group 829"/>
            <p:cNvGrpSpPr>
              <a:grpSpLocks/>
            </p:cNvGrpSpPr>
            <p:nvPr/>
          </p:nvGrpSpPr>
          <p:grpSpPr bwMode="auto">
            <a:xfrm rot="1800000">
              <a:off x="2485" y="1026"/>
              <a:ext cx="1270" cy="1270"/>
              <a:chOff x="2485" y="1026"/>
              <a:chExt cx="1270" cy="1270"/>
            </a:xfrm>
          </p:grpSpPr>
          <p:grpSp>
            <p:nvGrpSpPr>
              <p:cNvPr id="9022" name="Group 830"/>
              <p:cNvGrpSpPr>
                <a:grpSpLocks/>
              </p:cNvGrpSpPr>
              <p:nvPr/>
            </p:nvGrpSpPr>
            <p:grpSpPr bwMode="auto">
              <a:xfrm>
                <a:off x="2984" y="1026"/>
                <a:ext cx="272" cy="1270"/>
                <a:chOff x="2848" y="1026"/>
                <a:chExt cx="272" cy="1270"/>
              </a:xfrm>
            </p:grpSpPr>
            <p:sp>
              <p:nvSpPr>
                <p:cNvPr id="9023" name="AutoShape 831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99">
                    <a:alpha val="80000"/>
                  </a:srgbClr>
                </a:solidFill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24" name="AutoShape 832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99">
                    <a:alpha val="80000"/>
                  </a:srgbClr>
                </a:solidFill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025" name="Group 833"/>
              <p:cNvGrpSpPr>
                <a:grpSpLocks/>
              </p:cNvGrpSpPr>
              <p:nvPr/>
            </p:nvGrpSpPr>
            <p:grpSpPr bwMode="auto">
              <a:xfrm rot="5400000">
                <a:off x="2984" y="1026"/>
                <a:ext cx="272" cy="1270"/>
                <a:chOff x="2848" y="1026"/>
                <a:chExt cx="272" cy="1270"/>
              </a:xfrm>
            </p:grpSpPr>
            <p:sp>
              <p:nvSpPr>
                <p:cNvPr id="9026" name="AutoShape 834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99">
                    <a:alpha val="80000"/>
                  </a:srgbClr>
                </a:solidFill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27" name="AutoShape 835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99">
                    <a:alpha val="80000"/>
                  </a:srgbClr>
                </a:solidFill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9028" name="Group 836"/>
            <p:cNvGrpSpPr>
              <a:grpSpLocks/>
            </p:cNvGrpSpPr>
            <p:nvPr/>
          </p:nvGrpSpPr>
          <p:grpSpPr bwMode="auto">
            <a:xfrm rot="3600000">
              <a:off x="2485" y="1026"/>
              <a:ext cx="1270" cy="1270"/>
              <a:chOff x="2485" y="1026"/>
              <a:chExt cx="1270" cy="1270"/>
            </a:xfrm>
          </p:grpSpPr>
          <p:grpSp>
            <p:nvGrpSpPr>
              <p:cNvPr id="9029" name="Group 837"/>
              <p:cNvGrpSpPr>
                <a:grpSpLocks/>
              </p:cNvGrpSpPr>
              <p:nvPr/>
            </p:nvGrpSpPr>
            <p:grpSpPr bwMode="auto">
              <a:xfrm>
                <a:off x="2984" y="1026"/>
                <a:ext cx="272" cy="1270"/>
                <a:chOff x="2848" y="1026"/>
                <a:chExt cx="272" cy="1270"/>
              </a:xfrm>
            </p:grpSpPr>
            <p:sp>
              <p:nvSpPr>
                <p:cNvPr id="9030" name="AutoShape 838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99">
                    <a:alpha val="60001"/>
                  </a:srgbClr>
                </a:solidFill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31" name="AutoShape 839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99">
                    <a:alpha val="60001"/>
                  </a:srgbClr>
                </a:solidFill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032" name="Group 840"/>
              <p:cNvGrpSpPr>
                <a:grpSpLocks/>
              </p:cNvGrpSpPr>
              <p:nvPr/>
            </p:nvGrpSpPr>
            <p:grpSpPr bwMode="auto">
              <a:xfrm rot="5400000">
                <a:off x="2984" y="1026"/>
                <a:ext cx="272" cy="1270"/>
                <a:chOff x="2848" y="1026"/>
                <a:chExt cx="272" cy="1270"/>
              </a:xfrm>
            </p:grpSpPr>
            <p:sp>
              <p:nvSpPr>
                <p:cNvPr id="9033" name="AutoShape 841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99">
                    <a:alpha val="60001"/>
                  </a:srgbClr>
                </a:solidFill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34" name="AutoShape 842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99">
                    <a:alpha val="60001"/>
                  </a:srgbClr>
                </a:solidFill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2" name="グループ化 21"/>
          <p:cNvGrpSpPr/>
          <p:nvPr/>
        </p:nvGrpSpPr>
        <p:grpSpPr>
          <a:xfrm>
            <a:off x="2280683" y="867401"/>
            <a:ext cx="1575175" cy="1575175"/>
            <a:chOff x="2280683" y="867401"/>
            <a:chExt cx="1575175" cy="1575175"/>
          </a:xfrm>
        </p:grpSpPr>
        <p:grpSp>
          <p:nvGrpSpPr>
            <p:cNvPr id="800" name="Group 822"/>
            <p:cNvGrpSpPr>
              <a:grpSpLocks/>
            </p:cNvGrpSpPr>
            <p:nvPr/>
          </p:nvGrpSpPr>
          <p:grpSpPr bwMode="auto">
            <a:xfrm>
              <a:off x="2280683" y="867401"/>
              <a:ext cx="1575175" cy="1575175"/>
              <a:chOff x="2485" y="1026"/>
              <a:chExt cx="1270" cy="1270"/>
            </a:xfrm>
          </p:grpSpPr>
          <p:grpSp>
            <p:nvGrpSpPr>
              <p:cNvPr id="815" name="Group 823"/>
              <p:cNvGrpSpPr>
                <a:grpSpLocks/>
              </p:cNvGrpSpPr>
              <p:nvPr/>
            </p:nvGrpSpPr>
            <p:grpSpPr bwMode="auto">
              <a:xfrm>
                <a:off x="2984" y="1026"/>
                <a:ext cx="272" cy="1270"/>
                <a:chOff x="2848" y="1026"/>
                <a:chExt cx="272" cy="1270"/>
              </a:xfrm>
            </p:grpSpPr>
            <p:sp>
              <p:nvSpPr>
                <p:cNvPr id="819" name="AutoShape 824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20" name="AutoShape 825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16" name="Group 826"/>
              <p:cNvGrpSpPr>
                <a:grpSpLocks/>
              </p:cNvGrpSpPr>
              <p:nvPr/>
            </p:nvGrpSpPr>
            <p:grpSpPr bwMode="auto">
              <a:xfrm rot="5400000">
                <a:off x="2984" y="1026"/>
                <a:ext cx="272" cy="1270"/>
                <a:chOff x="2848" y="1026"/>
                <a:chExt cx="272" cy="1270"/>
              </a:xfrm>
            </p:grpSpPr>
            <p:sp>
              <p:nvSpPr>
                <p:cNvPr id="817" name="AutoShape 827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18" name="AutoShape 828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01" name="Group 829"/>
            <p:cNvGrpSpPr>
              <a:grpSpLocks/>
            </p:cNvGrpSpPr>
            <p:nvPr/>
          </p:nvGrpSpPr>
          <p:grpSpPr bwMode="auto">
            <a:xfrm rot="1800000">
              <a:off x="2280683" y="867401"/>
              <a:ext cx="1575175" cy="1575175"/>
              <a:chOff x="2485" y="1026"/>
              <a:chExt cx="1270" cy="1270"/>
            </a:xfrm>
          </p:grpSpPr>
          <p:grpSp>
            <p:nvGrpSpPr>
              <p:cNvPr id="809" name="Group 830"/>
              <p:cNvGrpSpPr>
                <a:grpSpLocks/>
              </p:cNvGrpSpPr>
              <p:nvPr/>
            </p:nvGrpSpPr>
            <p:grpSpPr bwMode="auto">
              <a:xfrm>
                <a:off x="2984" y="1026"/>
                <a:ext cx="272" cy="1270"/>
                <a:chOff x="2848" y="1026"/>
                <a:chExt cx="272" cy="1270"/>
              </a:xfrm>
            </p:grpSpPr>
            <p:sp>
              <p:nvSpPr>
                <p:cNvPr id="813" name="AutoShape 831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0000">
                    <a:alpha val="80000"/>
                  </a:srgbClr>
                </a:solidFill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14" name="AutoShape 832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0000">
                    <a:alpha val="80000"/>
                  </a:srgbClr>
                </a:solidFill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10" name="Group 833"/>
              <p:cNvGrpSpPr>
                <a:grpSpLocks/>
              </p:cNvGrpSpPr>
              <p:nvPr/>
            </p:nvGrpSpPr>
            <p:grpSpPr bwMode="auto">
              <a:xfrm rot="5400000">
                <a:off x="2984" y="1026"/>
                <a:ext cx="272" cy="1270"/>
                <a:chOff x="2848" y="1026"/>
                <a:chExt cx="272" cy="1270"/>
              </a:xfrm>
            </p:grpSpPr>
            <p:sp>
              <p:nvSpPr>
                <p:cNvPr id="811" name="AutoShape 834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0000">
                    <a:alpha val="80000"/>
                  </a:srgbClr>
                </a:solidFill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12" name="AutoShape 835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0000">
                    <a:alpha val="80000"/>
                  </a:srgbClr>
                </a:solidFill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02" name="Group 836"/>
            <p:cNvGrpSpPr>
              <a:grpSpLocks/>
            </p:cNvGrpSpPr>
            <p:nvPr/>
          </p:nvGrpSpPr>
          <p:grpSpPr bwMode="auto">
            <a:xfrm rot="3600000">
              <a:off x="2280683" y="867401"/>
              <a:ext cx="1575175" cy="1575175"/>
              <a:chOff x="2485" y="1026"/>
              <a:chExt cx="1270" cy="1270"/>
            </a:xfrm>
          </p:grpSpPr>
          <p:grpSp>
            <p:nvGrpSpPr>
              <p:cNvPr id="803" name="Group 837"/>
              <p:cNvGrpSpPr>
                <a:grpSpLocks/>
              </p:cNvGrpSpPr>
              <p:nvPr/>
            </p:nvGrpSpPr>
            <p:grpSpPr bwMode="auto">
              <a:xfrm>
                <a:off x="2984" y="1026"/>
                <a:ext cx="272" cy="1270"/>
                <a:chOff x="2848" y="1026"/>
                <a:chExt cx="272" cy="1270"/>
              </a:xfrm>
            </p:grpSpPr>
            <p:sp>
              <p:nvSpPr>
                <p:cNvPr id="807" name="AutoShape 838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0000">
                    <a:alpha val="60001"/>
                  </a:srgbClr>
                </a:solidFill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8" name="AutoShape 839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0000">
                    <a:alpha val="60001"/>
                  </a:srgbClr>
                </a:solidFill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04" name="Group 840"/>
              <p:cNvGrpSpPr>
                <a:grpSpLocks/>
              </p:cNvGrpSpPr>
              <p:nvPr/>
            </p:nvGrpSpPr>
            <p:grpSpPr bwMode="auto">
              <a:xfrm rot="5400000">
                <a:off x="2984" y="1026"/>
                <a:ext cx="272" cy="1270"/>
                <a:chOff x="2848" y="1026"/>
                <a:chExt cx="272" cy="1270"/>
              </a:xfrm>
            </p:grpSpPr>
            <p:sp>
              <p:nvSpPr>
                <p:cNvPr id="805" name="AutoShape 841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0000">
                    <a:alpha val="60001"/>
                  </a:srgbClr>
                </a:solidFill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6" name="AutoShape 842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FF0000">
                    <a:alpha val="60001"/>
                  </a:srgbClr>
                </a:solidFill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3" name="グループ化 22"/>
          <p:cNvGrpSpPr/>
          <p:nvPr/>
        </p:nvGrpSpPr>
        <p:grpSpPr>
          <a:xfrm>
            <a:off x="4180505" y="867401"/>
            <a:ext cx="1575175" cy="1575175"/>
            <a:chOff x="4180505" y="867401"/>
            <a:chExt cx="1575175" cy="1575175"/>
          </a:xfrm>
        </p:grpSpPr>
        <p:grpSp>
          <p:nvGrpSpPr>
            <p:cNvPr id="889" name="Group 822"/>
            <p:cNvGrpSpPr>
              <a:grpSpLocks/>
            </p:cNvGrpSpPr>
            <p:nvPr/>
          </p:nvGrpSpPr>
          <p:grpSpPr bwMode="auto">
            <a:xfrm>
              <a:off x="4180505" y="867401"/>
              <a:ext cx="1575175" cy="1575175"/>
              <a:chOff x="2485" y="1026"/>
              <a:chExt cx="1270" cy="1270"/>
            </a:xfrm>
            <a:solidFill>
              <a:srgbClr val="009900"/>
            </a:solidFill>
          </p:grpSpPr>
          <p:grpSp>
            <p:nvGrpSpPr>
              <p:cNvPr id="1170" name="Group 823"/>
              <p:cNvGrpSpPr>
                <a:grpSpLocks/>
              </p:cNvGrpSpPr>
              <p:nvPr/>
            </p:nvGrpSpPr>
            <p:grpSpPr bwMode="auto">
              <a:xfrm>
                <a:off x="2984" y="1026"/>
                <a:ext cx="272" cy="1270"/>
                <a:chOff x="2848" y="1026"/>
                <a:chExt cx="272" cy="1270"/>
              </a:xfrm>
              <a:grpFill/>
            </p:grpSpPr>
            <p:sp>
              <p:nvSpPr>
                <p:cNvPr id="1174" name="AutoShape 824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75" name="AutoShape 825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71" name="Group 826"/>
              <p:cNvGrpSpPr>
                <a:grpSpLocks/>
              </p:cNvGrpSpPr>
              <p:nvPr/>
            </p:nvGrpSpPr>
            <p:grpSpPr bwMode="auto">
              <a:xfrm rot="5400000">
                <a:off x="2984" y="1026"/>
                <a:ext cx="272" cy="1270"/>
                <a:chOff x="2848" y="1026"/>
                <a:chExt cx="272" cy="1270"/>
              </a:xfrm>
              <a:grpFill/>
            </p:grpSpPr>
            <p:sp>
              <p:nvSpPr>
                <p:cNvPr id="1172" name="AutoShape 827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73" name="AutoShape 828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90" name="Group 829"/>
            <p:cNvGrpSpPr>
              <a:grpSpLocks/>
            </p:cNvGrpSpPr>
            <p:nvPr/>
          </p:nvGrpSpPr>
          <p:grpSpPr bwMode="auto">
            <a:xfrm rot="1800000">
              <a:off x="4180505" y="867401"/>
              <a:ext cx="1575175" cy="1575175"/>
              <a:chOff x="2485" y="1026"/>
              <a:chExt cx="1270" cy="1270"/>
            </a:xfrm>
            <a:solidFill>
              <a:srgbClr val="92D050"/>
            </a:solidFill>
          </p:grpSpPr>
          <p:grpSp>
            <p:nvGrpSpPr>
              <p:cNvPr id="898" name="Group 830"/>
              <p:cNvGrpSpPr>
                <a:grpSpLocks/>
              </p:cNvGrpSpPr>
              <p:nvPr/>
            </p:nvGrpSpPr>
            <p:grpSpPr bwMode="auto">
              <a:xfrm>
                <a:off x="2984" y="1026"/>
                <a:ext cx="272" cy="1270"/>
                <a:chOff x="2848" y="1026"/>
                <a:chExt cx="272" cy="1270"/>
              </a:xfrm>
              <a:grpFill/>
            </p:grpSpPr>
            <p:sp>
              <p:nvSpPr>
                <p:cNvPr id="1168" name="AutoShape 831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69" name="AutoShape 832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99" name="Group 833"/>
              <p:cNvGrpSpPr>
                <a:grpSpLocks/>
              </p:cNvGrpSpPr>
              <p:nvPr/>
            </p:nvGrpSpPr>
            <p:grpSpPr bwMode="auto">
              <a:xfrm rot="5400000">
                <a:off x="2984" y="1026"/>
                <a:ext cx="272" cy="1270"/>
                <a:chOff x="2848" y="1026"/>
                <a:chExt cx="272" cy="1270"/>
              </a:xfrm>
              <a:grpFill/>
            </p:grpSpPr>
            <p:sp>
              <p:nvSpPr>
                <p:cNvPr id="900" name="AutoShape 834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1" name="AutoShape 835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91" name="Group 836"/>
            <p:cNvGrpSpPr>
              <a:grpSpLocks/>
            </p:cNvGrpSpPr>
            <p:nvPr/>
          </p:nvGrpSpPr>
          <p:grpSpPr bwMode="auto">
            <a:xfrm rot="3600000">
              <a:off x="4180505" y="867401"/>
              <a:ext cx="1575175" cy="1575175"/>
              <a:chOff x="2485" y="1026"/>
              <a:chExt cx="1270" cy="1270"/>
            </a:xfrm>
            <a:solidFill>
              <a:srgbClr val="99FF66"/>
            </a:solidFill>
          </p:grpSpPr>
          <p:grpSp>
            <p:nvGrpSpPr>
              <p:cNvPr id="892" name="Group 837"/>
              <p:cNvGrpSpPr>
                <a:grpSpLocks/>
              </p:cNvGrpSpPr>
              <p:nvPr/>
            </p:nvGrpSpPr>
            <p:grpSpPr bwMode="auto">
              <a:xfrm>
                <a:off x="2984" y="1026"/>
                <a:ext cx="272" cy="1270"/>
                <a:chOff x="2848" y="1026"/>
                <a:chExt cx="272" cy="1270"/>
              </a:xfrm>
              <a:grpFill/>
            </p:grpSpPr>
            <p:sp>
              <p:nvSpPr>
                <p:cNvPr id="896" name="AutoShape 838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97" name="AutoShape 839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93" name="Group 840"/>
              <p:cNvGrpSpPr>
                <a:grpSpLocks/>
              </p:cNvGrpSpPr>
              <p:nvPr/>
            </p:nvGrpSpPr>
            <p:grpSpPr bwMode="auto">
              <a:xfrm rot="5400000">
                <a:off x="2984" y="1026"/>
                <a:ext cx="272" cy="1270"/>
                <a:chOff x="2848" y="1026"/>
                <a:chExt cx="272" cy="1270"/>
              </a:xfrm>
              <a:grpFill/>
            </p:grpSpPr>
            <p:sp>
              <p:nvSpPr>
                <p:cNvPr id="894" name="AutoShape 841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95" name="AutoShape 842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4" name="グループ化 23"/>
          <p:cNvGrpSpPr/>
          <p:nvPr/>
        </p:nvGrpSpPr>
        <p:grpSpPr>
          <a:xfrm>
            <a:off x="6062571" y="867401"/>
            <a:ext cx="1575175" cy="1575175"/>
            <a:chOff x="6062571" y="867401"/>
            <a:chExt cx="1575175" cy="1575175"/>
          </a:xfrm>
        </p:grpSpPr>
        <p:grpSp>
          <p:nvGrpSpPr>
            <p:cNvPr id="1244" name="Group 822"/>
            <p:cNvGrpSpPr>
              <a:grpSpLocks/>
            </p:cNvGrpSpPr>
            <p:nvPr/>
          </p:nvGrpSpPr>
          <p:grpSpPr bwMode="auto">
            <a:xfrm>
              <a:off x="6062571" y="867401"/>
              <a:ext cx="1575175" cy="1575175"/>
              <a:chOff x="2485" y="1026"/>
              <a:chExt cx="1270" cy="1270"/>
            </a:xfrm>
            <a:solidFill>
              <a:srgbClr val="FFC000"/>
            </a:solidFill>
          </p:grpSpPr>
          <p:grpSp>
            <p:nvGrpSpPr>
              <p:cNvPr id="1259" name="Group 823"/>
              <p:cNvGrpSpPr>
                <a:grpSpLocks/>
              </p:cNvGrpSpPr>
              <p:nvPr/>
            </p:nvGrpSpPr>
            <p:grpSpPr bwMode="auto">
              <a:xfrm>
                <a:off x="2984" y="1026"/>
                <a:ext cx="272" cy="1270"/>
                <a:chOff x="2848" y="1026"/>
                <a:chExt cx="272" cy="1270"/>
              </a:xfrm>
              <a:grpFill/>
            </p:grpSpPr>
            <p:sp>
              <p:nvSpPr>
                <p:cNvPr id="1263" name="AutoShape 824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64" name="AutoShape 825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60" name="Group 826"/>
              <p:cNvGrpSpPr>
                <a:grpSpLocks/>
              </p:cNvGrpSpPr>
              <p:nvPr/>
            </p:nvGrpSpPr>
            <p:grpSpPr bwMode="auto">
              <a:xfrm rot="5400000">
                <a:off x="2984" y="1026"/>
                <a:ext cx="272" cy="1270"/>
                <a:chOff x="2848" y="1026"/>
                <a:chExt cx="272" cy="1270"/>
              </a:xfrm>
              <a:grpFill/>
            </p:grpSpPr>
            <p:sp>
              <p:nvSpPr>
                <p:cNvPr id="1261" name="AutoShape 827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62" name="AutoShape 828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245" name="Group 829"/>
            <p:cNvGrpSpPr>
              <a:grpSpLocks/>
            </p:cNvGrpSpPr>
            <p:nvPr/>
          </p:nvGrpSpPr>
          <p:grpSpPr bwMode="auto">
            <a:xfrm rot="1800000">
              <a:off x="6062571" y="867401"/>
              <a:ext cx="1575175" cy="1575175"/>
              <a:chOff x="2485" y="1026"/>
              <a:chExt cx="1270" cy="1270"/>
            </a:xfrm>
            <a:solidFill>
              <a:srgbClr val="FFCC00"/>
            </a:solidFill>
          </p:grpSpPr>
          <p:grpSp>
            <p:nvGrpSpPr>
              <p:cNvPr id="1253" name="Group 830"/>
              <p:cNvGrpSpPr>
                <a:grpSpLocks/>
              </p:cNvGrpSpPr>
              <p:nvPr/>
            </p:nvGrpSpPr>
            <p:grpSpPr bwMode="auto">
              <a:xfrm>
                <a:off x="2984" y="1026"/>
                <a:ext cx="272" cy="1270"/>
                <a:chOff x="2848" y="1026"/>
                <a:chExt cx="272" cy="1270"/>
              </a:xfrm>
              <a:grpFill/>
            </p:grpSpPr>
            <p:sp>
              <p:nvSpPr>
                <p:cNvPr id="1257" name="AutoShape 831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58" name="AutoShape 832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54" name="Group 833"/>
              <p:cNvGrpSpPr>
                <a:grpSpLocks/>
              </p:cNvGrpSpPr>
              <p:nvPr/>
            </p:nvGrpSpPr>
            <p:grpSpPr bwMode="auto">
              <a:xfrm rot="5400000">
                <a:off x="2984" y="1026"/>
                <a:ext cx="272" cy="1270"/>
                <a:chOff x="2848" y="1026"/>
                <a:chExt cx="272" cy="1270"/>
              </a:xfrm>
              <a:grpFill/>
            </p:grpSpPr>
            <p:sp>
              <p:nvSpPr>
                <p:cNvPr id="1255" name="AutoShape 834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56" name="AutoShape 835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246" name="Group 836"/>
            <p:cNvGrpSpPr>
              <a:grpSpLocks/>
            </p:cNvGrpSpPr>
            <p:nvPr/>
          </p:nvGrpSpPr>
          <p:grpSpPr bwMode="auto">
            <a:xfrm rot="3600000">
              <a:off x="6062571" y="867401"/>
              <a:ext cx="1575175" cy="1575175"/>
              <a:chOff x="2485" y="1026"/>
              <a:chExt cx="1270" cy="1270"/>
            </a:xfrm>
            <a:solidFill>
              <a:srgbClr val="FFFF00"/>
            </a:solidFill>
          </p:grpSpPr>
          <p:grpSp>
            <p:nvGrpSpPr>
              <p:cNvPr id="1247" name="Group 837"/>
              <p:cNvGrpSpPr>
                <a:grpSpLocks/>
              </p:cNvGrpSpPr>
              <p:nvPr/>
            </p:nvGrpSpPr>
            <p:grpSpPr bwMode="auto">
              <a:xfrm>
                <a:off x="2984" y="1026"/>
                <a:ext cx="272" cy="1270"/>
                <a:chOff x="2848" y="1026"/>
                <a:chExt cx="272" cy="1270"/>
              </a:xfrm>
              <a:grpFill/>
            </p:grpSpPr>
            <p:sp>
              <p:nvSpPr>
                <p:cNvPr id="1251" name="AutoShape 838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52" name="AutoShape 839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48" name="Group 840"/>
              <p:cNvGrpSpPr>
                <a:grpSpLocks/>
              </p:cNvGrpSpPr>
              <p:nvPr/>
            </p:nvGrpSpPr>
            <p:grpSpPr bwMode="auto">
              <a:xfrm rot="5400000">
                <a:off x="2984" y="1026"/>
                <a:ext cx="272" cy="1270"/>
                <a:chOff x="2848" y="1026"/>
                <a:chExt cx="272" cy="1270"/>
              </a:xfrm>
              <a:grpFill/>
            </p:grpSpPr>
            <p:sp>
              <p:nvSpPr>
                <p:cNvPr id="1249" name="AutoShape 841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50" name="AutoShape 842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5" name="グループ化 24"/>
          <p:cNvGrpSpPr/>
          <p:nvPr/>
        </p:nvGrpSpPr>
        <p:grpSpPr>
          <a:xfrm>
            <a:off x="7909126" y="867401"/>
            <a:ext cx="1575175" cy="1575175"/>
            <a:chOff x="7909126" y="867401"/>
            <a:chExt cx="1575175" cy="1575175"/>
          </a:xfrm>
          <a:solidFill>
            <a:schemeClr val="bg2">
              <a:lumMod val="50000"/>
            </a:schemeClr>
          </a:solidFill>
        </p:grpSpPr>
        <p:grpSp>
          <p:nvGrpSpPr>
            <p:cNvPr id="1333" name="Group 822"/>
            <p:cNvGrpSpPr>
              <a:grpSpLocks/>
            </p:cNvGrpSpPr>
            <p:nvPr/>
          </p:nvGrpSpPr>
          <p:grpSpPr bwMode="auto">
            <a:xfrm>
              <a:off x="7909126" y="867401"/>
              <a:ext cx="1575175" cy="1575175"/>
              <a:chOff x="2485" y="1026"/>
              <a:chExt cx="1270" cy="1270"/>
            </a:xfrm>
            <a:grpFill/>
          </p:grpSpPr>
          <p:grpSp>
            <p:nvGrpSpPr>
              <p:cNvPr id="1348" name="Group 823"/>
              <p:cNvGrpSpPr>
                <a:grpSpLocks/>
              </p:cNvGrpSpPr>
              <p:nvPr/>
            </p:nvGrpSpPr>
            <p:grpSpPr bwMode="auto">
              <a:xfrm>
                <a:off x="2984" y="1026"/>
                <a:ext cx="272" cy="1270"/>
                <a:chOff x="2848" y="1026"/>
                <a:chExt cx="272" cy="1270"/>
              </a:xfrm>
              <a:grpFill/>
            </p:grpSpPr>
            <p:sp>
              <p:nvSpPr>
                <p:cNvPr id="1352" name="AutoShape 824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53" name="AutoShape 825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49" name="Group 826"/>
              <p:cNvGrpSpPr>
                <a:grpSpLocks/>
              </p:cNvGrpSpPr>
              <p:nvPr/>
            </p:nvGrpSpPr>
            <p:grpSpPr bwMode="auto">
              <a:xfrm rot="5400000">
                <a:off x="2984" y="1026"/>
                <a:ext cx="272" cy="1270"/>
                <a:chOff x="2848" y="1026"/>
                <a:chExt cx="272" cy="1270"/>
              </a:xfrm>
              <a:grpFill/>
            </p:grpSpPr>
            <p:sp>
              <p:nvSpPr>
                <p:cNvPr id="1350" name="AutoShape 827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51" name="AutoShape 828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334" name="Group 829"/>
            <p:cNvGrpSpPr>
              <a:grpSpLocks/>
            </p:cNvGrpSpPr>
            <p:nvPr/>
          </p:nvGrpSpPr>
          <p:grpSpPr bwMode="auto">
            <a:xfrm rot="1800000">
              <a:off x="7909126" y="867401"/>
              <a:ext cx="1575175" cy="1575175"/>
              <a:chOff x="2485" y="1026"/>
              <a:chExt cx="1270" cy="1270"/>
            </a:xfrm>
            <a:grpFill/>
          </p:grpSpPr>
          <p:grpSp>
            <p:nvGrpSpPr>
              <p:cNvPr id="1342" name="Group 830"/>
              <p:cNvGrpSpPr>
                <a:grpSpLocks/>
              </p:cNvGrpSpPr>
              <p:nvPr/>
            </p:nvGrpSpPr>
            <p:grpSpPr bwMode="auto">
              <a:xfrm>
                <a:off x="2984" y="1026"/>
                <a:ext cx="272" cy="1270"/>
                <a:chOff x="2848" y="1026"/>
                <a:chExt cx="272" cy="1270"/>
              </a:xfrm>
              <a:grpFill/>
            </p:grpSpPr>
            <p:sp>
              <p:nvSpPr>
                <p:cNvPr id="1346" name="AutoShape 831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47" name="AutoShape 832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43" name="Group 833"/>
              <p:cNvGrpSpPr>
                <a:grpSpLocks/>
              </p:cNvGrpSpPr>
              <p:nvPr/>
            </p:nvGrpSpPr>
            <p:grpSpPr bwMode="auto">
              <a:xfrm rot="5400000">
                <a:off x="2984" y="1026"/>
                <a:ext cx="272" cy="1270"/>
                <a:chOff x="2848" y="1026"/>
                <a:chExt cx="272" cy="1270"/>
              </a:xfrm>
              <a:grpFill/>
            </p:grpSpPr>
            <p:sp>
              <p:nvSpPr>
                <p:cNvPr id="1344" name="AutoShape 834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45" name="AutoShape 835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335" name="Group 836"/>
            <p:cNvGrpSpPr>
              <a:grpSpLocks/>
            </p:cNvGrpSpPr>
            <p:nvPr/>
          </p:nvGrpSpPr>
          <p:grpSpPr bwMode="auto">
            <a:xfrm rot="3600000">
              <a:off x="7909126" y="867401"/>
              <a:ext cx="1575175" cy="1575175"/>
              <a:chOff x="2485" y="1026"/>
              <a:chExt cx="1270" cy="1270"/>
            </a:xfrm>
            <a:grpFill/>
          </p:grpSpPr>
          <p:grpSp>
            <p:nvGrpSpPr>
              <p:cNvPr id="1336" name="Group 837"/>
              <p:cNvGrpSpPr>
                <a:grpSpLocks/>
              </p:cNvGrpSpPr>
              <p:nvPr/>
            </p:nvGrpSpPr>
            <p:grpSpPr bwMode="auto">
              <a:xfrm>
                <a:off x="2984" y="1026"/>
                <a:ext cx="272" cy="1270"/>
                <a:chOff x="2848" y="1026"/>
                <a:chExt cx="272" cy="1270"/>
              </a:xfrm>
              <a:grpFill/>
            </p:grpSpPr>
            <p:sp>
              <p:nvSpPr>
                <p:cNvPr id="1340" name="AutoShape 838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41" name="AutoShape 839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37" name="Group 840"/>
              <p:cNvGrpSpPr>
                <a:grpSpLocks/>
              </p:cNvGrpSpPr>
              <p:nvPr/>
            </p:nvGrpSpPr>
            <p:grpSpPr bwMode="auto">
              <a:xfrm rot="5400000">
                <a:off x="2984" y="1026"/>
                <a:ext cx="272" cy="1270"/>
                <a:chOff x="2848" y="1026"/>
                <a:chExt cx="272" cy="1270"/>
              </a:xfrm>
              <a:grpFill/>
            </p:grpSpPr>
            <p:sp>
              <p:nvSpPr>
                <p:cNvPr id="1338" name="AutoShape 841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39" name="AutoShape 842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6" name="グループ化 25"/>
          <p:cNvGrpSpPr/>
          <p:nvPr/>
        </p:nvGrpSpPr>
        <p:grpSpPr>
          <a:xfrm>
            <a:off x="407494" y="2827248"/>
            <a:ext cx="1575175" cy="1575175"/>
            <a:chOff x="407494" y="2827248"/>
            <a:chExt cx="1575175" cy="1575175"/>
          </a:xfrm>
        </p:grpSpPr>
        <p:grpSp>
          <p:nvGrpSpPr>
            <p:cNvPr id="1597" name="Group 821"/>
            <p:cNvGrpSpPr>
              <a:grpSpLocks/>
            </p:cNvGrpSpPr>
            <p:nvPr/>
          </p:nvGrpSpPr>
          <p:grpSpPr bwMode="auto">
            <a:xfrm>
              <a:off x="407494" y="2827248"/>
              <a:ext cx="1575175" cy="1575175"/>
              <a:chOff x="2485" y="1026"/>
              <a:chExt cx="1270" cy="1270"/>
            </a:xfrm>
          </p:grpSpPr>
          <p:grpSp>
            <p:nvGrpSpPr>
              <p:cNvPr id="1598" name="Group 822"/>
              <p:cNvGrpSpPr>
                <a:grpSpLocks/>
              </p:cNvGrpSpPr>
              <p:nvPr/>
            </p:nvGrpSpPr>
            <p:grpSpPr bwMode="auto">
              <a:xfrm>
                <a:off x="2485" y="1026"/>
                <a:ext cx="1270" cy="1270"/>
                <a:chOff x="2485" y="1026"/>
                <a:chExt cx="1270" cy="1270"/>
              </a:xfrm>
            </p:grpSpPr>
            <p:grpSp>
              <p:nvGrpSpPr>
                <p:cNvPr id="1613" name="Group 823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</p:grpSpPr>
              <p:sp>
                <p:nvSpPr>
                  <p:cNvPr id="1617" name="AutoShape 82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333399"/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18" name="AutoShape 82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333399"/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14" name="Group 826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</p:grpSpPr>
              <p:sp>
                <p:nvSpPr>
                  <p:cNvPr id="1615" name="AutoShape 827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333399"/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16" name="AutoShape 82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333399"/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599" name="Group 829"/>
              <p:cNvGrpSpPr>
                <a:grpSpLocks/>
              </p:cNvGrpSpPr>
              <p:nvPr/>
            </p:nvGrpSpPr>
            <p:grpSpPr bwMode="auto">
              <a:xfrm rot="1800000">
                <a:off x="2485" y="1026"/>
                <a:ext cx="1270" cy="1270"/>
                <a:chOff x="2485" y="1026"/>
                <a:chExt cx="1270" cy="1270"/>
              </a:xfrm>
            </p:grpSpPr>
            <p:grpSp>
              <p:nvGrpSpPr>
                <p:cNvPr id="1607" name="Group 830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</p:grpSpPr>
              <p:sp>
                <p:nvSpPr>
                  <p:cNvPr id="1611" name="AutoShape 83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333399">
                      <a:alpha val="80000"/>
                    </a:srgbClr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12" name="AutoShape 83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333399">
                      <a:alpha val="80000"/>
                    </a:srgbClr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08" name="Group 833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</p:grpSpPr>
              <p:sp>
                <p:nvSpPr>
                  <p:cNvPr id="1609" name="AutoShape 83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333399">
                      <a:alpha val="80000"/>
                    </a:srgbClr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10" name="AutoShape 83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333399">
                      <a:alpha val="80000"/>
                    </a:srgbClr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600" name="Group 836"/>
              <p:cNvGrpSpPr>
                <a:grpSpLocks/>
              </p:cNvGrpSpPr>
              <p:nvPr/>
            </p:nvGrpSpPr>
            <p:grpSpPr bwMode="auto">
              <a:xfrm rot="3600000">
                <a:off x="2485" y="1026"/>
                <a:ext cx="1270" cy="1270"/>
                <a:chOff x="2485" y="1026"/>
                <a:chExt cx="1270" cy="1270"/>
              </a:xfrm>
            </p:grpSpPr>
            <p:grpSp>
              <p:nvGrpSpPr>
                <p:cNvPr id="1601" name="Group 837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</p:grpSpPr>
              <p:sp>
                <p:nvSpPr>
                  <p:cNvPr id="1605" name="AutoShape 838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333399">
                      <a:alpha val="60001"/>
                    </a:srgbClr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06" name="AutoShape 83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333399">
                      <a:alpha val="60001"/>
                    </a:srgbClr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02" name="Group 840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</p:grpSpPr>
              <p:sp>
                <p:nvSpPr>
                  <p:cNvPr id="1603" name="AutoShape 84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333399">
                      <a:alpha val="60001"/>
                    </a:srgbClr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04" name="AutoShape 84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333399">
                      <a:alpha val="60001"/>
                    </a:srgbClr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707" name="Group 821"/>
            <p:cNvGrpSpPr>
              <a:grpSpLocks/>
            </p:cNvGrpSpPr>
            <p:nvPr/>
          </p:nvGrpSpPr>
          <p:grpSpPr bwMode="auto">
            <a:xfrm rot="726592">
              <a:off x="508022" y="2927777"/>
              <a:ext cx="1374118" cy="1374116"/>
              <a:chOff x="2485" y="1026"/>
              <a:chExt cx="1270" cy="1270"/>
            </a:xfrm>
          </p:grpSpPr>
          <p:grpSp>
            <p:nvGrpSpPr>
              <p:cNvPr id="1708" name="Group 822"/>
              <p:cNvGrpSpPr>
                <a:grpSpLocks/>
              </p:cNvGrpSpPr>
              <p:nvPr/>
            </p:nvGrpSpPr>
            <p:grpSpPr bwMode="auto">
              <a:xfrm>
                <a:off x="2485" y="1026"/>
                <a:ext cx="1270" cy="1270"/>
                <a:chOff x="2485" y="1026"/>
                <a:chExt cx="1270" cy="1270"/>
              </a:xfrm>
            </p:grpSpPr>
            <p:grpSp>
              <p:nvGrpSpPr>
                <p:cNvPr id="1723" name="Group 823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</p:grpSpPr>
              <p:sp>
                <p:nvSpPr>
                  <p:cNvPr id="1727" name="AutoShape 82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333399"/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28" name="AutoShape 82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333399"/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24" name="Group 826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</p:grpSpPr>
              <p:sp>
                <p:nvSpPr>
                  <p:cNvPr id="1725" name="AutoShape 827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333399"/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26" name="AutoShape 82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333399"/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709" name="Group 829"/>
              <p:cNvGrpSpPr>
                <a:grpSpLocks/>
              </p:cNvGrpSpPr>
              <p:nvPr/>
            </p:nvGrpSpPr>
            <p:grpSpPr bwMode="auto">
              <a:xfrm rot="1800000">
                <a:off x="2485" y="1026"/>
                <a:ext cx="1270" cy="1270"/>
                <a:chOff x="2485" y="1026"/>
                <a:chExt cx="1270" cy="1270"/>
              </a:xfrm>
            </p:grpSpPr>
            <p:grpSp>
              <p:nvGrpSpPr>
                <p:cNvPr id="1717" name="Group 830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</p:grpSpPr>
              <p:sp>
                <p:nvSpPr>
                  <p:cNvPr id="1721" name="AutoShape 83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333399">
                      <a:alpha val="80000"/>
                    </a:srgbClr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22" name="AutoShape 83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333399">
                      <a:alpha val="80000"/>
                    </a:srgbClr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18" name="Group 833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</p:grpSpPr>
              <p:sp>
                <p:nvSpPr>
                  <p:cNvPr id="1719" name="AutoShape 83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333399">
                      <a:alpha val="80000"/>
                    </a:srgbClr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20" name="AutoShape 83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333399">
                      <a:alpha val="80000"/>
                    </a:srgbClr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710" name="Group 836"/>
              <p:cNvGrpSpPr>
                <a:grpSpLocks/>
              </p:cNvGrpSpPr>
              <p:nvPr/>
            </p:nvGrpSpPr>
            <p:grpSpPr bwMode="auto">
              <a:xfrm rot="3600000">
                <a:off x="2485" y="1026"/>
                <a:ext cx="1270" cy="1270"/>
                <a:chOff x="2485" y="1026"/>
                <a:chExt cx="1270" cy="1270"/>
              </a:xfrm>
            </p:grpSpPr>
            <p:grpSp>
              <p:nvGrpSpPr>
                <p:cNvPr id="1711" name="Group 837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</p:grpSpPr>
              <p:sp>
                <p:nvSpPr>
                  <p:cNvPr id="1715" name="AutoShape 838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333399">
                      <a:alpha val="60001"/>
                    </a:srgbClr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16" name="AutoShape 83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333399">
                      <a:alpha val="60001"/>
                    </a:srgbClr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12" name="Group 840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</p:grpSpPr>
              <p:sp>
                <p:nvSpPr>
                  <p:cNvPr id="1713" name="AutoShape 84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333399">
                      <a:alpha val="60001"/>
                    </a:srgbClr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14" name="AutoShape 84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333399">
                      <a:alpha val="60001"/>
                    </a:srgbClr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817" name="Group 821"/>
            <p:cNvGrpSpPr>
              <a:grpSpLocks/>
            </p:cNvGrpSpPr>
            <p:nvPr/>
          </p:nvGrpSpPr>
          <p:grpSpPr bwMode="auto">
            <a:xfrm rot="21125062">
              <a:off x="618254" y="3038009"/>
              <a:ext cx="1153654" cy="1153652"/>
              <a:chOff x="2485" y="1026"/>
              <a:chExt cx="1270" cy="1270"/>
            </a:xfrm>
          </p:grpSpPr>
          <p:grpSp>
            <p:nvGrpSpPr>
              <p:cNvPr id="1818" name="Group 822"/>
              <p:cNvGrpSpPr>
                <a:grpSpLocks/>
              </p:cNvGrpSpPr>
              <p:nvPr/>
            </p:nvGrpSpPr>
            <p:grpSpPr bwMode="auto">
              <a:xfrm>
                <a:off x="2485" y="1026"/>
                <a:ext cx="1270" cy="1270"/>
                <a:chOff x="2485" y="1026"/>
                <a:chExt cx="1270" cy="1270"/>
              </a:xfrm>
            </p:grpSpPr>
            <p:grpSp>
              <p:nvGrpSpPr>
                <p:cNvPr id="1833" name="Group 823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</p:grpSpPr>
              <p:sp>
                <p:nvSpPr>
                  <p:cNvPr id="1837" name="AutoShape 82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333399"/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38" name="AutoShape 82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333399"/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34" name="Group 826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</p:grpSpPr>
              <p:sp>
                <p:nvSpPr>
                  <p:cNvPr id="1835" name="AutoShape 827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333399"/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36" name="AutoShape 82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333399"/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819" name="Group 829"/>
              <p:cNvGrpSpPr>
                <a:grpSpLocks/>
              </p:cNvGrpSpPr>
              <p:nvPr/>
            </p:nvGrpSpPr>
            <p:grpSpPr bwMode="auto">
              <a:xfrm rot="1800000">
                <a:off x="2485" y="1026"/>
                <a:ext cx="1270" cy="1270"/>
                <a:chOff x="2485" y="1026"/>
                <a:chExt cx="1270" cy="1270"/>
              </a:xfrm>
            </p:grpSpPr>
            <p:grpSp>
              <p:nvGrpSpPr>
                <p:cNvPr id="1827" name="Group 830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</p:grpSpPr>
              <p:sp>
                <p:nvSpPr>
                  <p:cNvPr id="1831" name="AutoShape 83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333399">
                      <a:alpha val="80000"/>
                    </a:srgbClr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32" name="AutoShape 83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333399">
                      <a:alpha val="80000"/>
                    </a:srgbClr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28" name="Group 833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</p:grpSpPr>
              <p:sp>
                <p:nvSpPr>
                  <p:cNvPr id="1829" name="AutoShape 83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333399">
                      <a:alpha val="80000"/>
                    </a:srgbClr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30" name="AutoShape 83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333399">
                      <a:alpha val="80000"/>
                    </a:srgbClr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820" name="Group 836"/>
              <p:cNvGrpSpPr>
                <a:grpSpLocks/>
              </p:cNvGrpSpPr>
              <p:nvPr/>
            </p:nvGrpSpPr>
            <p:grpSpPr bwMode="auto">
              <a:xfrm rot="3600000">
                <a:off x="2485" y="1026"/>
                <a:ext cx="1270" cy="1270"/>
                <a:chOff x="2485" y="1026"/>
                <a:chExt cx="1270" cy="1270"/>
              </a:xfrm>
            </p:grpSpPr>
            <p:grpSp>
              <p:nvGrpSpPr>
                <p:cNvPr id="1821" name="Group 837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</p:grpSpPr>
              <p:sp>
                <p:nvSpPr>
                  <p:cNvPr id="1825" name="AutoShape 838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333399">
                      <a:alpha val="60001"/>
                    </a:srgbClr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26" name="AutoShape 83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333399">
                      <a:alpha val="60001"/>
                    </a:srgbClr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22" name="Group 840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</p:grpSpPr>
              <p:sp>
                <p:nvSpPr>
                  <p:cNvPr id="1823" name="AutoShape 84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333399">
                      <a:alpha val="60001"/>
                    </a:srgbClr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24" name="AutoShape 84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333399">
                      <a:alpha val="60001"/>
                    </a:srgbClr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27" name="グループ化 26"/>
          <p:cNvGrpSpPr/>
          <p:nvPr/>
        </p:nvGrpSpPr>
        <p:grpSpPr>
          <a:xfrm>
            <a:off x="2280682" y="2827248"/>
            <a:ext cx="1575175" cy="1575175"/>
            <a:chOff x="2280682" y="2827248"/>
            <a:chExt cx="1575175" cy="1575175"/>
          </a:xfrm>
        </p:grpSpPr>
        <p:grpSp>
          <p:nvGrpSpPr>
            <p:cNvPr id="1619" name="グループ化 1618"/>
            <p:cNvGrpSpPr/>
            <p:nvPr/>
          </p:nvGrpSpPr>
          <p:grpSpPr>
            <a:xfrm>
              <a:off x="2280682" y="2827248"/>
              <a:ext cx="1575175" cy="1575175"/>
              <a:chOff x="2280683" y="867401"/>
              <a:chExt cx="1575175" cy="1575175"/>
            </a:xfrm>
          </p:grpSpPr>
          <p:grpSp>
            <p:nvGrpSpPr>
              <p:cNvPr id="1620" name="Group 822"/>
              <p:cNvGrpSpPr>
                <a:grpSpLocks/>
              </p:cNvGrpSpPr>
              <p:nvPr/>
            </p:nvGrpSpPr>
            <p:grpSpPr bwMode="auto">
              <a:xfrm>
                <a:off x="2280683" y="867401"/>
                <a:ext cx="1575175" cy="1575175"/>
                <a:chOff x="2485" y="1026"/>
                <a:chExt cx="1270" cy="1270"/>
              </a:xfrm>
            </p:grpSpPr>
            <p:grpSp>
              <p:nvGrpSpPr>
                <p:cNvPr id="1635" name="Group 823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</p:grpSpPr>
              <p:sp>
                <p:nvSpPr>
                  <p:cNvPr id="1639" name="AutoShape 82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40" name="AutoShape 82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36" name="Group 826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</p:grpSpPr>
              <p:sp>
                <p:nvSpPr>
                  <p:cNvPr id="1637" name="AutoShape 827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38" name="AutoShape 82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621" name="Group 829"/>
              <p:cNvGrpSpPr>
                <a:grpSpLocks/>
              </p:cNvGrpSpPr>
              <p:nvPr/>
            </p:nvGrpSpPr>
            <p:grpSpPr bwMode="auto">
              <a:xfrm rot="1800000">
                <a:off x="2280683" y="867401"/>
                <a:ext cx="1575175" cy="1575175"/>
                <a:chOff x="2485" y="1026"/>
                <a:chExt cx="1270" cy="1270"/>
              </a:xfrm>
            </p:grpSpPr>
            <p:grpSp>
              <p:nvGrpSpPr>
                <p:cNvPr id="1629" name="Group 830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</p:grpSpPr>
              <p:sp>
                <p:nvSpPr>
                  <p:cNvPr id="1633" name="AutoShape 83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80000"/>
                    </a:srgbClr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34" name="AutoShape 83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80000"/>
                    </a:srgbClr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30" name="Group 833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</p:grpSpPr>
              <p:sp>
                <p:nvSpPr>
                  <p:cNvPr id="1631" name="AutoShape 83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80000"/>
                    </a:srgbClr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32" name="AutoShape 83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80000"/>
                    </a:srgbClr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622" name="Group 836"/>
              <p:cNvGrpSpPr>
                <a:grpSpLocks/>
              </p:cNvGrpSpPr>
              <p:nvPr/>
            </p:nvGrpSpPr>
            <p:grpSpPr bwMode="auto">
              <a:xfrm rot="3600000">
                <a:off x="2280683" y="867401"/>
                <a:ext cx="1575175" cy="1575175"/>
                <a:chOff x="2485" y="1026"/>
                <a:chExt cx="1270" cy="1270"/>
              </a:xfrm>
            </p:grpSpPr>
            <p:grpSp>
              <p:nvGrpSpPr>
                <p:cNvPr id="1623" name="Group 837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</p:grpSpPr>
              <p:sp>
                <p:nvSpPr>
                  <p:cNvPr id="1627" name="AutoShape 838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60001"/>
                    </a:srgbClr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28" name="AutoShape 83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60001"/>
                    </a:srgbClr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24" name="Group 840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</p:grpSpPr>
              <p:sp>
                <p:nvSpPr>
                  <p:cNvPr id="1625" name="AutoShape 84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60001"/>
                    </a:srgbClr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26" name="AutoShape 84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60001"/>
                    </a:srgbClr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729" name="グループ化 1728"/>
            <p:cNvGrpSpPr/>
            <p:nvPr/>
          </p:nvGrpSpPr>
          <p:grpSpPr>
            <a:xfrm rot="726592">
              <a:off x="2381210" y="2927777"/>
              <a:ext cx="1374118" cy="1374116"/>
              <a:chOff x="2280683" y="867401"/>
              <a:chExt cx="1575175" cy="1575175"/>
            </a:xfrm>
          </p:grpSpPr>
          <p:grpSp>
            <p:nvGrpSpPr>
              <p:cNvPr id="1730" name="Group 822"/>
              <p:cNvGrpSpPr>
                <a:grpSpLocks/>
              </p:cNvGrpSpPr>
              <p:nvPr/>
            </p:nvGrpSpPr>
            <p:grpSpPr bwMode="auto">
              <a:xfrm>
                <a:off x="2280683" y="867401"/>
                <a:ext cx="1575175" cy="1575175"/>
                <a:chOff x="2485" y="1026"/>
                <a:chExt cx="1270" cy="1270"/>
              </a:xfrm>
            </p:grpSpPr>
            <p:grpSp>
              <p:nvGrpSpPr>
                <p:cNvPr id="1745" name="Group 823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</p:grpSpPr>
              <p:sp>
                <p:nvSpPr>
                  <p:cNvPr id="1749" name="AutoShape 82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50" name="AutoShape 82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46" name="Group 826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</p:grpSpPr>
              <p:sp>
                <p:nvSpPr>
                  <p:cNvPr id="1747" name="AutoShape 827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48" name="AutoShape 82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731" name="Group 829"/>
              <p:cNvGrpSpPr>
                <a:grpSpLocks/>
              </p:cNvGrpSpPr>
              <p:nvPr/>
            </p:nvGrpSpPr>
            <p:grpSpPr bwMode="auto">
              <a:xfrm rot="1800000">
                <a:off x="2280683" y="867401"/>
                <a:ext cx="1575175" cy="1575175"/>
                <a:chOff x="2485" y="1026"/>
                <a:chExt cx="1270" cy="1270"/>
              </a:xfrm>
            </p:grpSpPr>
            <p:grpSp>
              <p:nvGrpSpPr>
                <p:cNvPr id="1739" name="Group 830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</p:grpSpPr>
              <p:sp>
                <p:nvSpPr>
                  <p:cNvPr id="1743" name="AutoShape 83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80000"/>
                    </a:srgbClr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44" name="AutoShape 83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80000"/>
                    </a:srgbClr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40" name="Group 833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</p:grpSpPr>
              <p:sp>
                <p:nvSpPr>
                  <p:cNvPr id="1741" name="AutoShape 83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80000"/>
                    </a:srgbClr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42" name="AutoShape 83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80000"/>
                    </a:srgbClr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732" name="Group 836"/>
              <p:cNvGrpSpPr>
                <a:grpSpLocks/>
              </p:cNvGrpSpPr>
              <p:nvPr/>
            </p:nvGrpSpPr>
            <p:grpSpPr bwMode="auto">
              <a:xfrm rot="3600000">
                <a:off x="2280683" y="867401"/>
                <a:ext cx="1575175" cy="1575175"/>
                <a:chOff x="2485" y="1026"/>
                <a:chExt cx="1270" cy="1270"/>
              </a:xfrm>
            </p:grpSpPr>
            <p:grpSp>
              <p:nvGrpSpPr>
                <p:cNvPr id="1733" name="Group 837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</p:grpSpPr>
              <p:sp>
                <p:nvSpPr>
                  <p:cNvPr id="1737" name="AutoShape 838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60001"/>
                    </a:srgbClr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38" name="AutoShape 83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60001"/>
                    </a:srgbClr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34" name="Group 840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</p:grpSpPr>
              <p:sp>
                <p:nvSpPr>
                  <p:cNvPr id="1735" name="AutoShape 84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60001"/>
                    </a:srgbClr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36" name="AutoShape 84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60001"/>
                    </a:srgbClr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839" name="グループ化 1838"/>
            <p:cNvGrpSpPr/>
            <p:nvPr/>
          </p:nvGrpSpPr>
          <p:grpSpPr>
            <a:xfrm rot="21125062">
              <a:off x="2491442" y="3038009"/>
              <a:ext cx="1153654" cy="1153652"/>
              <a:chOff x="2280683" y="867401"/>
              <a:chExt cx="1575175" cy="1575175"/>
            </a:xfrm>
          </p:grpSpPr>
          <p:grpSp>
            <p:nvGrpSpPr>
              <p:cNvPr id="1840" name="Group 822"/>
              <p:cNvGrpSpPr>
                <a:grpSpLocks/>
              </p:cNvGrpSpPr>
              <p:nvPr/>
            </p:nvGrpSpPr>
            <p:grpSpPr bwMode="auto">
              <a:xfrm>
                <a:off x="2280683" y="867401"/>
                <a:ext cx="1575175" cy="1575175"/>
                <a:chOff x="2485" y="1026"/>
                <a:chExt cx="1270" cy="1270"/>
              </a:xfrm>
            </p:grpSpPr>
            <p:grpSp>
              <p:nvGrpSpPr>
                <p:cNvPr id="1855" name="Group 823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</p:grpSpPr>
              <p:sp>
                <p:nvSpPr>
                  <p:cNvPr id="1859" name="AutoShape 82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60" name="AutoShape 82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56" name="Group 826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</p:grpSpPr>
              <p:sp>
                <p:nvSpPr>
                  <p:cNvPr id="1857" name="AutoShape 827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8" name="AutoShape 82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841" name="Group 829"/>
              <p:cNvGrpSpPr>
                <a:grpSpLocks/>
              </p:cNvGrpSpPr>
              <p:nvPr/>
            </p:nvGrpSpPr>
            <p:grpSpPr bwMode="auto">
              <a:xfrm rot="1800000">
                <a:off x="2280683" y="867401"/>
                <a:ext cx="1575175" cy="1575175"/>
                <a:chOff x="2485" y="1026"/>
                <a:chExt cx="1270" cy="1270"/>
              </a:xfrm>
            </p:grpSpPr>
            <p:grpSp>
              <p:nvGrpSpPr>
                <p:cNvPr id="1849" name="Group 830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</p:grpSpPr>
              <p:sp>
                <p:nvSpPr>
                  <p:cNvPr id="1853" name="AutoShape 83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80000"/>
                    </a:srgbClr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4" name="AutoShape 83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80000"/>
                    </a:srgbClr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50" name="Group 833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</p:grpSpPr>
              <p:sp>
                <p:nvSpPr>
                  <p:cNvPr id="1851" name="AutoShape 83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80000"/>
                    </a:srgbClr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2" name="AutoShape 83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80000"/>
                    </a:srgbClr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842" name="Group 836"/>
              <p:cNvGrpSpPr>
                <a:grpSpLocks/>
              </p:cNvGrpSpPr>
              <p:nvPr/>
            </p:nvGrpSpPr>
            <p:grpSpPr bwMode="auto">
              <a:xfrm rot="3600000">
                <a:off x="2280683" y="867401"/>
                <a:ext cx="1575175" cy="1575175"/>
                <a:chOff x="2485" y="1026"/>
                <a:chExt cx="1270" cy="1270"/>
              </a:xfrm>
            </p:grpSpPr>
            <p:grpSp>
              <p:nvGrpSpPr>
                <p:cNvPr id="1843" name="Group 837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</p:grpSpPr>
              <p:sp>
                <p:nvSpPr>
                  <p:cNvPr id="1847" name="AutoShape 838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60001"/>
                    </a:srgbClr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48" name="AutoShape 83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60001"/>
                    </a:srgbClr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44" name="Group 840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</p:grpSpPr>
              <p:sp>
                <p:nvSpPr>
                  <p:cNvPr id="1845" name="AutoShape 84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60001"/>
                    </a:srgbClr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46" name="AutoShape 84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60001"/>
                    </a:srgbClr>
                  </a:solidFill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28" name="グループ化 27"/>
          <p:cNvGrpSpPr/>
          <p:nvPr/>
        </p:nvGrpSpPr>
        <p:grpSpPr>
          <a:xfrm>
            <a:off x="4180504" y="2827248"/>
            <a:ext cx="1575175" cy="1575175"/>
            <a:chOff x="4180504" y="2827248"/>
            <a:chExt cx="1575175" cy="1575175"/>
          </a:xfrm>
        </p:grpSpPr>
        <p:grpSp>
          <p:nvGrpSpPr>
            <p:cNvPr id="1641" name="グループ化 1640"/>
            <p:cNvGrpSpPr/>
            <p:nvPr/>
          </p:nvGrpSpPr>
          <p:grpSpPr>
            <a:xfrm>
              <a:off x="4180504" y="2827248"/>
              <a:ext cx="1575175" cy="1575175"/>
              <a:chOff x="4180505" y="867401"/>
              <a:chExt cx="1575175" cy="1575175"/>
            </a:xfrm>
          </p:grpSpPr>
          <p:grpSp>
            <p:nvGrpSpPr>
              <p:cNvPr id="1642" name="Group 822"/>
              <p:cNvGrpSpPr>
                <a:grpSpLocks/>
              </p:cNvGrpSpPr>
              <p:nvPr/>
            </p:nvGrpSpPr>
            <p:grpSpPr bwMode="auto">
              <a:xfrm>
                <a:off x="4180505" y="867401"/>
                <a:ext cx="1575175" cy="1575175"/>
                <a:chOff x="2485" y="1026"/>
                <a:chExt cx="1270" cy="1270"/>
              </a:xfrm>
              <a:solidFill>
                <a:srgbClr val="009900"/>
              </a:solidFill>
            </p:grpSpPr>
            <p:grpSp>
              <p:nvGrpSpPr>
                <p:cNvPr id="1657" name="Group 823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661" name="AutoShape 82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62" name="AutoShape 82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58" name="Group 826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659" name="AutoShape 827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60" name="AutoShape 82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643" name="Group 829"/>
              <p:cNvGrpSpPr>
                <a:grpSpLocks/>
              </p:cNvGrpSpPr>
              <p:nvPr/>
            </p:nvGrpSpPr>
            <p:grpSpPr bwMode="auto">
              <a:xfrm rot="1800000">
                <a:off x="4180505" y="867401"/>
                <a:ext cx="1575175" cy="1575175"/>
                <a:chOff x="2485" y="1026"/>
                <a:chExt cx="1270" cy="1270"/>
              </a:xfrm>
              <a:solidFill>
                <a:srgbClr val="92D050"/>
              </a:solidFill>
            </p:grpSpPr>
            <p:grpSp>
              <p:nvGrpSpPr>
                <p:cNvPr id="1651" name="Group 830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655" name="AutoShape 83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56" name="AutoShape 83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52" name="Group 833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653" name="AutoShape 83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54" name="AutoShape 83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644" name="Group 836"/>
              <p:cNvGrpSpPr>
                <a:grpSpLocks/>
              </p:cNvGrpSpPr>
              <p:nvPr/>
            </p:nvGrpSpPr>
            <p:grpSpPr bwMode="auto">
              <a:xfrm rot="3600000">
                <a:off x="4180505" y="867401"/>
                <a:ext cx="1575175" cy="1575175"/>
                <a:chOff x="2485" y="1026"/>
                <a:chExt cx="1270" cy="1270"/>
              </a:xfrm>
              <a:solidFill>
                <a:srgbClr val="99FF66"/>
              </a:solidFill>
            </p:grpSpPr>
            <p:grpSp>
              <p:nvGrpSpPr>
                <p:cNvPr id="1645" name="Group 837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649" name="AutoShape 838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50" name="AutoShape 83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46" name="Group 840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647" name="AutoShape 84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48" name="AutoShape 84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751" name="グループ化 1750"/>
            <p:cNvGrpSpPr/>
            <p:nvPr/>
          </p:nvGrpSpPr>
          <p:grpSpPr>
            <a:xfrm rot="726592">
              <a:off x="4281032" y="2927777"/>
              <a:ext cx="1374118" cy="1374116"/>
              <a:chOff x="4180505" y="867401"/>
              <a:chExt cx="1575175" cy="1575175"/>
            </a:xfrm>
          </p:grpSpPr>
          <p:grpSp>
            <p:nvGrpSpPr>
              <p:cNvPr id="1752" name="Group 822"/>
              <p:cNvGrpSpPr>
                <a:grpSpLocks/>
              </p:cNvGrpSpPr>
              <p:nvPr/>
            </p:nvGrpSpPr>
            <p:grpSpPr bwMode="auto">
              <a:xfrm>
                <a:off x="4180505" y="867401"/>
                <a:ext cx="1575175" cy="1575175"/>
                <a:chOff x="2485" y="1026"/>
                <a:chExt cx="1270" cy="1270"/>
              </a:xfrm>
              <a:solidFill>
                <a:srgbClr val="009900"/>
              </a:solidFill>
            </p:grpSpPr>
            <p:grpSp>
              <p:nvGrpSpPr>
                <p:cNvPr id="1767" name="Group 823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771" name="AutoShape 82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72" name="AutoShape 82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68" name="Group 826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769" name="AutoShape 827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70" name="AutoShape 82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753" name="Group 829"/>
              <p:cNvGrpSpPr>
                <a:grpSpLocks/>
              </p:cNvGrpSpPr>
              <p:nvPr/>
            </p:nvGrpSpPr>
            <p:grpSpPr bwMode="auto">
              <a:xfrm rot="1800000">
                <a:off x="4180505" y="867401"/>
                <a:ext cx="1575175" cy="1575175"/>
                <a:chOff x="2485" y="1026"/>
                <a:chExt cx="1270" cy="1270"/>
              </a:xfrm>
              <a:solidFill>
                <a:srgbClr val="92D050"/>
              </a:solidFill>
            </p:grpSpPr>
            <p:grpSp>
              <p:nvGrpSpPr>
                <p:cNvPr id="1761" name="Group 830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765" name="AutoShape 83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66" name="AutoShape 83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62" name="Group 833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763" name="AutoShape 83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64" name="AutoShape 83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754" name="Group 836"/>
              <p:cNvGrpSpPr>
                <a:grpSpLocks/>
              </p:cNvGrpSpPr>
              <p:nvPr/>
            </p:nvGrpSpPr>
            <p:grpSpPr bwMode="auto">
              <a:xfrm rot="3600000">
                <a:off x="4180505" y="867401"/>
                <a:ext cx="1575175" cy="1575175"/>
                <a:chOff x="2485" y="1026"/>
                <a:chExt cx="1270" cy="1270"/>
              </a:xfrm>
              <a:solidFill>
                <a:srgbClr val="99FF66"/>
              </a:solidFill>
            </p:grpSpPr>
            <p:grpSp>
              <p:nvGrpSpPr>
                <p:cNvPr id="1755" name="Group 837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759" name="AutoShape 838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60" name="AutoShape 83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56" name="Group 840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757" name="AutoShape 84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58" name="AutoShape 84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861" name="グループ化 1860"/>
            <p:cNvGrpSpPr/>
            <p:nvPr/>
          </p:nvGrpSpPr>
          <p:grpSpPr>
            <a:xfrm rot="21125062">
              <a:off x="4391264" y="3038009"/>
              <a:ext cx="1153654" cy="1153652"/>
              <a:chOff x="4180505" y="867401"/>
              <a:chExt cx="1575175" cy="1575175"/>
            </a:xfrm>
          </p:grpSpPr>
          <p:grpSp>
            <p:nvGrpSpPr>
              <p:cNvPr id="1862" name="Group 822"/>
              <p:cNvGrpSpPr>
                <a:grpSpLocks/>
              </p:cNvGrpSpPr>
              <p:nvPr/>
            </p:nvGrpSpPr>
            <p:grpSpPr bwMode="auto">
              <a:xfrm>
                <a:off x="4180505" y="867401"/>
                <a:ext cx="1575175" cy="1575175"/>
                <a:chOff x="2485" y="1026"/>
                <a:chExt cx="1270" cy="1270"/>
              </a:xfrm>
              <a:solidFill>
                <a:srgbClr val="009900"/>
              </a:solidFill>
            </p:grpSpPr>
            <p:grpSp>
              <p:nvGrpSpPr>
                <p:cNvPr id="1877" name="Group 823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881" name="AutoShape 82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82" name="AutoShape 82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78" name="Group 826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879" name="AutoShape 827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80" name="AutoShape 82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863" name="Group 829"/>
              <p:cNvGrpSpPr>
                <a:grpSpLocks/>
              </p:cNvGrpSpPr>
              <p:nvPr/>
            </p:nvGrpSpPr>
            <p:grpSpPr bwMode="auto">
              <a:xfrm rot="1800000">
                <a:off x="4180505" y="867401"/>
                <a:ext cx="1575175" cy="1575175"/>
                <a:chOff x="2485" y="1026"/>
                <a:chExt cx="1270" cy="1270"/>
              </a:xfrm>
              <a:solidFill>
                <a:srgbClr val="92D050"/>
              </a:solidFill>
            </p:grpSpPr>
            <p:grpSp>
              <p:nvGrpSpPr>
                <p:cNvPr id="1871" name="Group 830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875" name="AutoShape 83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6" name="AutoShape 83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72" name="Group 833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873" name="AutoShape 83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4" name="AutoShape 83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864" name="Group 836"/>
              <p:cNvGrpSpPr>
                <a:grpSpLocks/>
              </p:cNvGrpSpPr>
              <p:nvPr/>
            </p:nvGrpSpPr>
            <p:grpSpPr bwMode="auto">
              <a:xfrm rot="3600000">
                <a:off x="4180505" y="867401"/>
                <a:ext cx="1575175" cy="1575175"/>
                <a:chOff x="2485" y="1026"/>
                <a:chExt cx="1270" cy="1270"/>
              </a:xfrm>
              <a:solidFill>
                <a:srgbClr val="99FF66"/>
              </a:solidFill>
            </p:grpSpPr>
            <p:grpSp>
              <p:nvGrpSpPr>
                <p:cNvPr id="1865" name="Group 837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869" name="AutoShape 838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0" name="AutoShape 83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66" name="Group 840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867" name="AutoShape 84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68" name="AutoShape 84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29" name="グループ化 28"/>
          <p:cNvGrpSpPr/>
          <p:nvPr/>
        </p:nvGrpSpPr>
        <p:grpSpPr>
          <a:xfrm>
            <a:off x="6062570" y="2827248"/>
            <a:ext cx="1575175" cy="1575175"/>
            <a:chOff x="6062570" y="2827248"/>
            <a:chExt cx="1575175" cy="1575175"/>
          </a:xfrm>
        </p:grpSpPr>
        <p:grpSp>
          <p:nvGrpSpPr>
            <p:cNvPr id="1663" name="グループ化 1662"/>
            <p:cNvGrpSpPr/>
            <p:nvPr/>
          </p:nvGrpSpPr>
          <p:grpSpPr>
            <a:xfrm>
              <a:off x="6062570" y="2827248"/>
              <a:ext cx="1575175" cy="1575175"/>
              <a:chOff x="6062571" y="867401"/>
              <a:chExt cx="1575175" cy="1575175"/>
            </a:xfrm>
          </p:grpSpPr>
          <p:grpSp>
            <p:nvGrpSpPr>
              <p:cNvPr id="1664" name="Group 822"/>
              <p:cNvGrpSpPr>
                <a:grpSpLocks/>
              </p:cNvGrpSpPr>
              <p:nvPr/>
            </p:nvGrpSpPr>
            <p:grpSpPr bwMode="auto">
              <a:xfrm>
                <a:off x="6062571" y="867401"/>
                <a:ext cx="1575175" cy="1575175"/>
                <a:chOff x="2485" y="1026"/>
                <a:chExt cx="1270" cy="1270"/>
              </a:xfrm>
              <a:solidFill>
                <a:srgbClr val="FFC000"/>
              </a:solidFill>
            </p:grpSpPr>
            <p:grpSp>
              <p:nvGrpSpPr>
                <p:cNvPr id="1679" name="Group 823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683" name="AutoShape 82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84" name="AutoShape 82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80" name="Group 826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681" name="AutoShape 827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82" name="AutoShape 82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665" name="Group 829"/>
              <p:cNvGrpSpPr>
                <a:grpSpLocks/>
              </p:cNvGrpSpPr>
              <p:nvPr/>
            </p:nvGrpSpPr>
            <p:grpSpPr bwMode="auto">
              <a:xfrm rot="1800000">
                <a:off x="6062571" y="867401"/>
                <a:ext cx="1575175" cy="1575175"/>
                <a:chOff x="2485" y="1026"/>
                <a:chExt cx="1270" cy="1270"/>
              </a:xfrm>
              <a:solidFill>
                <a:srgbClr val="FFCC00"/>
              </a:solidFill>
            </p:grpSpPr>
            <p:grpSp>
              <p:nvGrpSpPr>
                <p:cNvPr id="1673" name="Group 830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677" name="AutoShape 83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78" name="AutoShape 83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74" name="Group 833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675" name="AutoShape 83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76" name="AutoShape 83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666" name="Group 836"/>
              <p:cNvGrpSpPr>
                <a:grpSpLocks/>
              </p:cNvGrpSpPr>
              <p:nvPr/>
            </p:nvGrpSpPr>
            <p:grpSpPr bwMode="auto">
              <a:xfrm rot="3600000">
                <a:off x="6062571" y="867401"/>
                <a:ext cx="1575175" cy="1575175"/>
                <a:chOff x="2485" y="1026"/>
                <a:chExt cx="1270" cy="1270"/>
              </a:xfrm>
              <a:solidFill>
                <a:srgbClr val="FFFF00"/>
              </a:solidFill>
            </p:grpSpPr>
            <p:grpSp>
              <p:nvGrpSpPr>
                <p:cNvPr id="1667" name="Group 837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671" name="AutoShape 838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72" name="AutoShape 83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68" name="Group 840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669" name="AutoShape 84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70" name="AutoShape 84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773" name="グループ化 1772"/>
            <p:cNvGrpSpPr/>
            <p:nvPr/>
          </p:nvGrpSpPr>
          <p:grpSpPr>
            <a:xfrm rot="726592">
              <a:off x="6163098" y="2927777"/>
              <a:ext cx="1374118" cy="1374116"/>
              <a:chOff x="6062571" y="867401"/>
              <a:chExt cx="1575175" cy="1575175"/>
            </a:xfrm>
          </p:grpSpPr>
          <p:grpSp>
            <p:nvGrpSpPr>
              <p:cNvPr id="1774" name="Group 822"/>
              <p:cNvGrpSpPr>
                <a:grpSpLocks/>
              </p:cNvGrpSpPr>
              <p:nvPr/>
            </p:nvGrpSpPr>
            <p:grpSpPr bwMode="auto">
              <a:xfrm>
                <a:off x="6062571" y="867401"/>
                <a:ext cx="1575175" cy="1575175"/>
                <a:chOff x="2485" y="1026"/>
                <a:chExt cx="1270" cy="1270"/>
              </a:xfrm>
              <a:solidFill>
                <a:srgbClr val="FFC000"/>
              </a:solidFill>
            </p:grpSpPr>
            <p:grpSp>
              <p:nvGrpSpPr>
                <p:cNvPr id="1789" name="Group 823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793" name="AutoShape 82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94" name="AutoShape 82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90" name="Group 826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791" name="AutoShape 827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92" name="AutoShape 82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775" name="Group 829"/>
              <p:cNvGrpSpPr>
                <a:grpSpLocks/>
              </p:cNvGrpSpPr>
              <p:nvPr/>
            </p:nvGrpSpPr>
            <p:grpSpPr bwMode="auto">
              <a:xfrm rot="1800000">
                <a:off x="6062571" y="867401"/>
                <a:ext cx="1575175" cy="1575175"/>
                <a:chOff x="2485" y="1026"/>
                <a:chExt cx="1270" cy="1270"/>
              </a:xfrm>
              <a:solidFill>
                <a:srgbClr val="FFCC00"/>
              </a:solidFill>
            </p:grpSpPr>
            <p:grpSp>
              <p:nvGrpSpPr>
                <p:cNvPr id="1783" name="Group 830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787" name="AutoShape 83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88" name="AutoShape 83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84" name="Group 833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785" name="AutoShape 83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86" name="AutoShape 83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776" name="Group 836"/>
              <p:cNvGrpSpPr>
                <a:grpSpLocks/>
              </p:cNvGrpSpPr>
              <p:nvPr/>
            </p:nvGrpSpPr>
            <p:grpSpPr bwMode="auto">
              <a:xfrm rot="3600000">
                <a:off x="6062571" y="867401"/>
                <a:ext cx="1575175" cy="1575175"/>
                <a:chOff x="2485" y="1026"/>
                <a:chExt cx="1270" cy="1270"/>
              </a:xfrm>
              <a:solidFill>
                <a:srgbClr val="FFFF00"/>
              </a:solidFill>
            </p:grpSpPr>
            <p:grpSp>
              <p:nvGrpSpPr>
                <p:cNvPr id="1777" name="Group 837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781" name="AutoShape 838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82" name="AutoShape 83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78" name="Group 840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779" name="AutoShape 84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80" name="AutoShape 84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883" name="グループ化 1882"/>
            <p:cNvGrpSpPr/>
            <p:nvPr/>
          </p:nvGrpSpPr>
          <p:grpSpPr>
            <a:xfrm rot="21125062">
              <a:off x="6273330" y="3038009"/>
              <a:ext cx="1153654" cy="1153652"/>
              <a:chOff x="6062571" y="867401"/>
              <a:chExt cx="1575175" cy="1575175"/>
            </a:xfrm>
          </p:grpSpPr>
          <p:grpSp>
            <p:nvGrpSpPr>
              <p:cNvPr id="1884" name="Group 822"/>
              <p:cNvGrpSpPr>
                <a:grpSpLocks/>
              </p:cNvGrpSpPr>
              <p:nvPr/>
            </p:nvGrpSpPr>
            <p:grpSpPr bwMode="auto">
              <a:xfrm>
                <a:off x="6062571" y="867401"/>
                <a:ext cx="1575175" cy="1575175"/>
                <a:chOff x="2485" y="1026"/>
                <a:chExt cx="1270" cy="1270"/>
              </a:xfrm>
              <a:solidFill>
                <a:srgbClr val="FFC000"/>
              </a:solidFill>
            </p:grpSpPr>
            <p:grpSp>
              <p:nvGrpSpPr>
                <p:cNvPr id="1899" name="Group 823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903" name="AutoShape 82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04" name="AutoShape 82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00" name="Group 826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901" name="AutoShape 827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02" name="AutoShape 82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885" name="Group 829"/>
              <p:cNvGrpSpPr>
                <a:grpSpLocks/>
              </p:cNvGrpSpPr>
              <p:nvPr/>
            </p:nvGrpSpPr>
            <p:grpSpPr bwMode="auto">
              <a:xfrm rot="1800000">
                <a:off x="6062571" y="867401"/>
                <a:ext cx="1575175" cy="1575175"/>
                <a:chOff x="2485" y="1026"/>
                <a:chExt cx="1270" cy="1270"/>
              </a:xfrm>
              <a:solidFill>
                <a:srgbClr val="FFCC00"/>
              </a:solidFill>
            </p:grpSpPr>
            <p:grpSp>
              <p:nvGrpSpPr>
                <p:cNvPr id="1893" name="Group 830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897" name="AutoShape 83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98" name="AutoShape 83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94" name="Group 833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895" name="AutoShape 83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96" name="AutoShape 83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886" name="Group 836"/>
              <p:cNvGrpSpPr>
                <a:grpSpLocks/>
              </p:cNvGrpSpPr>
              <p:nvPr/>
            </p:nvGrpSpPr>
            <p:grpSpPr bwMode="auto">
              <a:xfrm rot="3600000">
                <a:off x="6062571" y="867401"/>
                <a:ext cx="1575175" cy="1575175"/>
                <a:chOff x="2485" y="1026"/>
                <a:chExt cx="1270" cy="1270"/>
              </a:xfrm>
              <a:solidFill>
                <a:srgbClr val="FFFF00"/>
              </a:solidFill>
            </p:grpSpPr>
            <p:grpSp>
              <p:nvGrpSpPr>
                <p:cNvPr id="1887" name="Group 837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891" name="AutoShape 838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92" name="AutoShape 83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88" name="Group 840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889" name="AutoShape 84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90" name="AutoShape 84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30" name="グループ化 29"/>
          <p:cNvGrpSpPr/>
          <p:nvPr/>
        </p:nvGrpSpPr>
        <p:grpSpPr>
          <a:xfrm>
            <a:off x="7909125" y="2827248"/>
            <a:ext cx="1575175" cy="1575175"/>
            <a:chOff x="7909125" y="2827248"/>
            <a:chExt cx="1575175" cy="1575175"/>
          </a:xfrm>
          <a:solidFill>
            <a:schemeClr val="bg2">
              <a:lumMod val="50000"/>
            </a:schemeClr>
          </a:solidFill>
        </p:grpSpPr>
        <p:grpSp>
          <p:nvGrpSpPr>
            <p:cNvPr id="1685" name="グループ化 1684"/>
            <p:cNvGrpSpPr/>
            <p:nvPr/>
          </p:nvGrpSpPr>
          <p:grpSpPr>
            <a:xfrm>
              <a:off x="7909125" y="2827248"/>
              <a:ext cx="1575175" cy="1575175"/>
              <a:chOff x="7909126" y="867401"/>
              <a:chExt cx="1575175" cy="1575175"/>
            </a:xfrm>
            <a:grpFill/>
          </p:grpSpPr>
          <p:grpSp>
            <p:nvGrpSpPr>
              <p:cNvPr id="1686" name="Group 822"/>
              <p:cNvGrpSpPr>
                <a:grpSpLocks/>
              </p:cNvGrpSpPr>
              <p:nvPr/>
            </p:nvGrpSpPr>
            <p:grpSpPr bwMode="auto">
              <a:xfrm>
                <a:off x="7909126" y="867401"/>
                <a:ext cx="1575175" cy="1575175"/>
                <a:chOff x="2485" y="1026"/>
                <a:chExt cx="1270" cy="1270"/>
              </a:xfrm>
              <a:grpFill/>
            </p:grpSpPr>
            <p:grpSp>
              <p:nvGrpSpPr>
                <p:cNvPr id="1701" name="Group 823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705" name="AutoShape 82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6" name="AutoShape 82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02" name="Group 826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703" name="AutoShape 827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4" name="AutoShape 82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687" name="Group 829"/>
              <p:cNvGrpSpPr>
                <a:grpSpLocks/>
              </p:cNvGrpSpPr>
              <p:nvPr/>
            </p:nvGrpSpPr>
            <p:grpSpPr bwMode="auto">
              <a:xfrm rot="1800000">
                <a:off x="7909126" y="867401"/>
                <a:ext cx="1575175" cy="1575175"/>
                <a:chOff x="2485" y="1026"/>
                <a:chExt cx="1270" cy="1270"/>
              </a:xfrm>
              <a:grpFill/>
            </p:grpSpPr>
            <p:grpSp>
              <p:nvGrpSpPr>
                <p:cNvPr id="1695" name="Group 830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699" name="AutoShape 83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0" name="AutoShape 83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96" name="Group 833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697" name="AutoShape 83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98" name="AutoShape 83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688" name="Group 836"/>
              <p:cNvGrpSpPr>
                <a:grpSpLocks/>
              </p:cNvGrpSpPr>
              <p:nvPr/>
            </p:nvGrpSpPr>
            <p:grpSpPr bwMode="auto">
              <a:xfrm rot="3600000">
                <a:off x="7909126" y="867401"/>
                <a:ext cx="1575175" cy="1575175"/>
                <a:chOff x="2485" y="1026"/>
                <a:chExt cx="1270" cy="1270"/>
              </a:xfrm>
              <a:grpFill/>
            </p:grpSpPr>
            <p:grpSp>
              <p:nvGrpSpPr>
                <p:cNvPr id="1689" name="Group 837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693" name="AutoShape 838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94" name="AutoShape 83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90" name="Group 840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691" name="AutoShape 84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92" name="AutoShape 84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795" name="グループ化 1794"/>
            <p:cNvGrpSpPr/>
            <p:nvPr/>
          </p:nvGrpSpPr>
          <p:grpSpPr>
            <a:xfrm rot="726592">
              <a:off x="8009653" y="2927777"/>
              <a:ext cx="1374118" cy="1374116"/>
              <a:chOff x="7909126" y="867401"/>
              <a:chExt cx="1575175" cy="1575175"/>
            </a:xfrm>
            <a:grpFill/>
          </p:grpSpPr>
          <p:grpSp>
            <p:nvGrpSpPr>
              <p:cNvPr id="1796" name="Group 822"/>
              <p:cNvGrpSpPr>
                <a:grpSpLocks/>
              </p:cNvGrpSpPr>
              <p:nvPr/>
            </p:nvGrpSpPr>
            <p:grpSpPr bwMode="auto">
              <a:xfrm>
                <a:off x="7909126" y="867401"/>
                <a:ext cx="1575175" cy="1575175"/>
                <a:chOff x="2485" y="1026"/>
                <a:chExt cx="1270" cy="1270"/>
              </a:xfrm>
              <a:grpFill/>
            </p:grpSpPr>
            <p:grpSp>
              <p:nvGrpSpPr>
                <p:cNvPr id="1811" name="Group 823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815" name="AutoShape 82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16" name="AutoShape 82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12" name="Group 826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813" name="AutoShape 827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14" name="AutoShape 82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797" name="Group 829"/>
              <p:cNvGrpSpPr>
                <a:grpSpLocks/>
              </p:cNvGrpSpPr>
              <p:nvPr/>
            </p:nvGrpSpPr>
            <p:grpSpPr bwMode="auto">
              <a:xfrm rot="1800000">
                <a:off x="7909126" y="867401"/>
                <a:ext cx="1575175" cy="1575175"/>
                <a:chOff x="2485" y="1026"/>
                <a:chExt cx="1270" cy="1270"/>
              </a:xfrm>
              <a:grpFill/>
            </p:grpSpPr>
            <p:grpSp>
              <p:nvGrpSpPr>
                <p:cNvPr id="1805" name="Group 830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809" name="AutoShape 83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10" name="AutoShape 83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06" name="Group 833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807" name="AutoShape 83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08" name="AutoShape 83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798" name="Group 836"/>
              <p:cNvGrpSpPr>
                <a:grpSpLocks/>
              </p:cNvGrpSpPr>
              <p:nvPr/>
            </p:nvGrpSpPr>
            <p:grpSpPr bwMode="auto">
              <a:xfrm rot="3600000">
                <a:off x="7909126" y="867401"/>
                <a:ext cx="1575175" cy="1575175"/>
                <a:chOff x="2485" y="1026"/>
                <a:chExt cx="1270" cy="1270"/>
              </a:xfrm>
              <a:grpFill/>
            </p:grpSpPr>
            <p:grpSp>
              <p:nvGrpSpPr>
                <p:cNvPr id="1799" name="Group 837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803" name="AutoShape 838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04" name="AutoShape 83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00" name="Group 840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801" name="AutoShape 84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02" name="AutoShape 84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905" name="グループ化 1904"/>
            <p:cNvGrpSpPr/>
            <p:nvPr/>
          </p:nvGrpSpPr>
          <p:grpSpPr>
            <a:xfrm rot="21125062">
              <a:off x="8119885" y="3038009"/>
              <a:ext cx="1153654" cy="1153652"/>
              <a:chOff x="7909126" y="867401"/>
              <a:chExt cx="1575175" cy="1575175"/>
            </a:xfrm>
            <a:grpFill/>
          </p:grpSpPr>
          <p:grpSp>
            <p:nvGrpSpPr>
              <p:cNvPr id="1906" name="Group 822"/>
              <p:cNvGrpSpPr>
                <a:grpSpLocks/>
              </p:cNvGrpSpPr>
              <p:nvPr/>
            </p:nvGrpSpPr>
            <p:grpSpPr bwMode="auto">
              <a:xfrm>
                <a:off x="7909126" y="867401"/>
                <a:ext cx="1575175" cy="1575175"/>
                <a:chOff x="2485" y="1026"/>
                <a:chExt cx="1270" cy="1270"/>
              </a:xfrm>
              <a:grpFill/>
            </p:grpSpPr>
            <p:grpSp>
              <p:nvGrpSpPr>
                <p:cNvPr id="1921" name="Group 823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925" name="AutoShape 82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26" name="AutoShape 82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22" name="Group 826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923" name="AutoShape 827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24" name="AutoShape 82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907" name="Group 829"/>
              <p:cNvGrpSpPr>
                <a:grpSpLocks/>
              </p:cNvGrpSpPr>
              <p:nvPr/>
            </p:nvGrpSpPr>
            <p:grpSpPr bwMode="auto">
              <a:xfrm rot="1800000">
                <a:off x="7909126" y="867401"/>
                <a:ext cx="1575175" cy="1575175"/>
                <a:chOff x="2485" y="1026"/>
                <a:chExt cx="1270" cy="1270"/>
              </a:xfrm>
              <a:grpFill/>
            </p:grpSpPr>
            <p:grpSp>
              <p:nvGrpSpPr>
                <p:cNvPr id="1915" name="Group 830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919" name="AutoShape 83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20" name="AutoShape 83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16" name="Group 833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917" name="AutoShape 83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8" name="AutoShape 83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908" name="Group 836"/>
              <p:cNvGrpSpPr>
                <a:grpSpLocks/>
              </p:cNvGrpSpPr>
              <p:nvPr/>
            </p:nvGrpSpPr>
            <p:grpSpPr bwMode="auto">
              <a:xfrm rot="3600000">
                <a:off x="7909126" y="867401"/>
                <a:ext cx="1575175" cy="1575175"/>
                <a:chOff x="2485" y="1026"/>
                <a:chExt cx="1270" cy="1270"/>
              </a:xfrm>
              <a:grpFill/>
            </p:grpSpPr>
            <p:grpSp>
              <p:nvGrpSpPr>
                <p:cNvPr id="1909" name="Group 837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913" name="AutoShape 838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4" name="AutoShape 83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10" name="Group 840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911" name="AutoShape 84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2" name="AutoShape 84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31" name="グループ化 30"/>
          <p:cNvGrpSpPr/>
          <p:nvPr/>
        </p:nvGrpSpPr>
        <p:grpSpPr>
          <a:xfrm>
            <a:off x="407494" y="4755108"/>
            <a:ext cx="1575175" cy="1575175"/>
            <a:chOff x="407494" y="4755108"/>
            <a:chExt cx="1575175" cy="1575175"/>
          </a:xfrm>
        </p:grpSpPr>
        <p:grpSp>
          <p:nvGrpSpPr>
            <p:cNvPr id="1927" name="グループ化 1926"/>
            <p:cNvGrpSpPr/>
            <p:nvPr/>
          </p:nvGrpSpPr>
          <p:grpSpPr>
            <a:xfrm>
              <a:off x="407494" y="4755108"/>
              <a:ext cx="1575175" cy="1575175"/>
              <a:chOff x="407494" y="2827248"/>
              <a:chExt cx="1575175" cy="1575175"/>
            </a:xfrm>
          </p:grpSpPr>
          <p:grpSp>
            <p:nvGrpSpPr>
              <p:cNvPr id="1928" name="Group 821"/>
              <p:cNvGrpSpPr>
                <a:grpSpLocks/>
              </p:cNvGrpSpPr>
              <p:nvPr/>
            </p:nvGrpSpPr>
            <p:grpSpPr bwMode="auto">
              <a:xfrm>
                <a:off x="407494" y="2827248"/>
                <a:ext cx="1575175" cy="1575175"/>
                <a:chOff x="2485" y="1026"/>
                <a:chExt cx="1270" cy="1270"/>
              </a:xfrm>
            </p:grpSpPr>
            <p:grpSp>
              <p:nvGrpSpPr>
                <p:cNvPr id="1973" name="Group 822"/>
                <p:cNvGrpSpPr>
                  <a:grpSpLocks/>
                </p:cNvGrpSpPr>
                <p:nvPr/>
              </p:nvGrpSpPr>
              <p:grpSpPr bwMode="auto">
                <a:xfrm>
                  <a:off x="2485" y="1026"/>
                  <a:ext cx="1270" cy="1270"/>
                  <a:chOff x="2485" y="1026"/>
                  <a:chExt cx="1270" cy="1270"/>
                </a:xfrm>
              </p:grpSpPr>
              <p:grpSp>
                <p:nvGrpSpPr>
                  <p:cNvPr id="1988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1992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93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989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1990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91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974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2485" y="1026"/>
                  <a:ext cx="1270" cy="1270"/>
                  <a:chOff x="2485" y="1026"/>
                  <a:chExt cx="1270" cy="1270"/>
                </a:xfrm>
              </p:grpSpPr>
              <p:grpSp>
                <p:nvGrpSpPr>
                  <p:cNvPr id="1982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1986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87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983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1984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85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975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2485" y="1026"/>
                  <a:ext cx="1270" cy="1270"/>
                  <a:chOff x="2485" y="1026"/>
                  <a:chExt cx="1270" cy="1270"/>
                </a:xfrm>
              </p:grpSpPr>
              <p:grpSp>
                <p:nvGrpSpPr>
                  <p:cNvPr id="1976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1980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81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977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1978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79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929" name="Group 821"/>
              <p:cNvGrpSpPr>
                <a:grpSpLocks/>
              </p:cNvGrpSpPr>
              <p:nvPr/>
            </p:nvGrpSpPr>
            <p:grpSpPr bwMode="auto">
              <a:xfrm rot="726592">
                <a:off x="508022" y="2927777"/>
                <a:ext cx="1374118" cy="1374116"/>
                <a:chOff x="2485" y="1026"/>
                <a:chExt cx="1270" cy="1270"/>
              </a:xfrm>
            </p:grpSpPr>
            <p:grpSp>
              <p:nvGrpSpPr>
                <p:cNvPr id="1952" name="Group 822"/>
                <p:cNvGrpSpPr>
                  <a:grpSpLocks/>
                </p:cNvGrpSpPr>
                <p:nvPr/>
              </p:nvGrpSpPr>
              <p:grpSpPr bwMode="auto">
                <a:xfrm>
                  <a:off x="2485" y="1026"/>
                  <a:ext cx="1270" cy="1270"/>
                  <a:chOff x="2485" y="1026"/>
                  <a:chExt cx="1270" cy="1270"/>
                </a:xfrm>
              </p:grpSpPr>
              <p:grpSp>
                <p:nvGrpSpPr>
                  <p:cNvPr id="1967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1971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72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968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1969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70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953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2485" y="1026"/>
                  <a:ext cx="1270" cy="1270"/>
                  <a:chOff x="2485" y="1026"/>
                  <a:chExt cx="1270" cy="1270"/>
                </a:xfrm>
              </p:grpSpPr>
              <p:grpSp>
                <p:nvGrpSpPr>
                  <p:cNvPr id="1961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1965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66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962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1963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64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954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2485" y="1026"/>
                  <a:ext cx="1270" cy="1270"/>
                  <a:chOff x="2485" y="1026"/>
                  <a:chExt cx="1270" cy="1270"/>
                </a:xfrm>
              </p:grpSpPr>
              <p:grpSp>
                <p:nvGrpSpPr>
                  <p:cNvPr id="1955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1959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60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956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1957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58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930" name="Group 821"/>
              <p:cNvGrpSpPr>
                <a:grpSpLocks/>
              </p:cNvGrpSpPr>
              <p:nvPr/>
            </p:nvGrpSpPr>
            <p:grpSpPr bwMode="auto">
              <a:xfrm rot="21125062">
                <a:off x="618254" y="3038009"/>
                <a:ext cx="1153654" cy="1153652"/>
                <a:chOff x="2485" y="1026"/>
                <a:chExt cx="1270" cy="1270"/>
              </a:xfrm>
            </p:grpSpPr>
            <p:grpSp>
              <p:nvGrpSpPr>
                <p:cNvPr id="1931" name="Group 822"/>
                <p:cNvGrpSpPr>
                  <a:grpSpLocks/>
                </p:cNvGrpSpPr>
                <p:nvPr/>
              </p:nvGrpSpPr>
              <p:grpSpPr bwMode="auto">
                <a:xfrm>
                  <a:off x="2485" y="1026"/>
                  <a:ext cx="1270" cy="1270"/>
                  <a:chOff x="2485" y="1026"/>
                  <a:chExt cx="1270" cy="1270"/>
                </a:xfrm>
              </p:grpSpPr>
              <p:grpSp>
                <p:nvGrpSpPr>
                  <p:cNvPr id="1946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1950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51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947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1948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49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932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2485" y="1026"/>
                  <a:ext cx="1270" cy="1270"/>
                  <a:chOff x="2485" y="1026"/>
                  <a:chExt cx="1270" cy="1270"/>
                </a:xfrm>
              </p:grpSpPr>
              <p:grpSp>
                <p:nvGrpSpPr>
                  <p:cNvPr id="1940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1944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45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941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1942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43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933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2485" y="1026"/>
                  <a:ext cx="1270" cy="1270"/>
                  <a:chOff x="2485" y="1026"/>
                  <a:chExt cx="1270" cy="1270"/>
                </a:xfrm>
              </p:grpSpPr>
              <p:grpSp>
                <p:nvGrpSpPr>
                  <p:cNvPr id="1934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1938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39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935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1936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37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2262" name="グループ化 2261"/>
            <p:cNvGrpSpPr/>
            <p:nvPr/>
          </p:nvGrpSpPr>
          <p:grpSpPr>
            <a:xfrm>
              <a:off x="658440" y="5006055"/>
              <a:ext cx="1073282" cy="1073280"/>
              <a:chOff x="407494" y="2827248"/>
              <a:chExt cx="1575175" cy="1575175"/>
            </a:xfrm>
          </p:grpSpPr>
          <p:grpSp>
            <p:nvGrpSpPr>
              <p:cNvPr id="2263" name="Group 821"/>
              <p:cNvGrpSpPr>
                <a:grpSpLocks/>
              </p:cNvGrpSpPr>
              <p:nvPr/>
            </p:nvGrpSpPr>
            <p:grpSpPr bwMode="auto">
              <a:xfrm>
                <a:off x="407494" y="2827248"/>
                <a:ext cx="1575175" cy="1575175"/>
                <a:chOff x="2485" y="1026"/>
                <a:chExt cx="1270" cy="1270"/>
              </a:xfrm>
            </p:grpSpPr>
            <p:grpSp>
              <p:nvGrpSpPr>
                <p:cNvPr id="2308" name="Group 822"/>
                <p:cNvGrpSpPr>
                  <a:grpSpLocks/>
                </p:cNvGrpSpPr>
                <p:nvPr/>
              </p:nvGrpSpPr>
              <p:grpSpPr bwMode="auto">
                <a:xfrm>
                  <a:off x="2485" y="1026"/>
                  <a:ext cx="1270" cy="1270"/>
                  <a:chOff x="2485" y="1026"/>
                  <a:chExt cx="1270" cy="1270"/>
                </a:xfrm>
              </p:grpSpPr>
              <p:grpSp>
                <p:nvGrpSpPr>
                  <p:cNvPr id="2323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327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28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24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325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26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309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2485" y="1026"/>
                  <a:ext cx="1270" cy="1270"/>
                  <a:chOff x="2485" y="1026"/>
                  <a:chExt cx="1270" cy="1270"/>
                </a:xfrm>
              </p:grpSpPr>
              <p:grpSp>
                <p:nvGrpSpPr>
                  <p:cNvPr id="2317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321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22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18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319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20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310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2485" y="1026"/>
                  <a:ext cx="1270" cy="1270"/>
                  <a:chOff x="2485" y="1026"/>
                  <a:chExt cx="1270" cy="1270"/>
                </a:xfrm>
              </p:grpSpPr>
              <p:grpSp>
                <p:nvGrpSpPr>
                  <p:cNvPr id="2311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315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16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12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313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14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264" name="Group 821"/>
              <p:cNvGrpSpPr>
                <a:grpSpLocks/>
              </p:cNvGrpSpPr>
              <p:nvPr/>
            </p:nvGrpSpPr>
            <p:grpSpPr bwMode="auto">
              <a:xfrm rot="726592">
                <a:off x="508022" y="2927777"/>
                <a:ext cx="1374118" cy="1374116"/>
                <a:chOff x="2485" y="1026"/>
                <a:chExt cx="1270" cy="1270"/>
              </a:xfrm>
            </p:grpSpPr>
            <p:grpSp>
              <p:nvGrpSpPr>
                <p:cNvPr id="2287" name="Group 822"/>
                <p:cNvGrpSpPr>
                  <a:grpSpLocks/>
                </p:cNvGrpSpPr>
                <p:nvPr/>
              </p:nvGrpSpPr>
              <p:grpSpPr bwMode="auto">
                <a:xfrm>
                  <a:off x="2485" y="1026"/>
                  <a:ext cx="1270" cy="1270"/>
                  <a:chOff x="2485" y="1026"/>
                  <a:chExt cx="1270" cy="1270"/>
                </a:xfrm>
              </p:grpSpPr>
              <p:grpSp>
                <p:nvGrpSpPr>
                  <p:cNvPr id="2302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306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07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03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304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05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288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2485" y="1026"/>
                  <a:ext cx="1270" cy="1270"/>
                  <a:chOff x="2485" y="1026"/>
                  <a:chExt cx="1270" cy="1270"/>
                </a:xfrm>
              </p:grpSpPr>
              <p:grpSp>
                <p:nvGrpSpPr>
                  <p:cNvPr id="2296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300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01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297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298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99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289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2485" y="1026"/>
                  <a:ext cx="1270" cy="1270"/>
                  <a:chOff x="2485" y="1026"/>
                  <a:chExt cx="1270" cy="1270"/>
                </a:xfrm>
              </p:grpSpPr>
              <p:grpSp>
                <p:nvGrpSpPr>
                  <p:cNvPr id="2290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294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95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291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292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93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265" name="Group 821"/>
              <p:cNvGrpSpPr>
                <a:grpSpLocks/>
              </p:cNvGrpSpPr>
              <p:nvPr/>
            </p:nvGrpSpPr>
            <p:grpSpPr bwMode="auto">
              <a:xfrm rot="21125062">
                <a:off x="618254" y="3038009"/>
                <a:ext cx="1153654" cy="1153652"/>
                <a:chOff x="2485" y="1026"/>
                <a:chExt cx="1270" cy="1270"/>
              </a:xfrm>
            </p:grpSpPr>
            <p:grpSp>
              <p:nvGrpSpPr>
                <p:cNvPr id="2266" name="Group 822"/>
                <p:cNvGrpSpPr>
                  <a:grpSpLocks/>
                </p:cNvGrpSpPr>
                <p:nvPr/>
              </p:nvGrpSpPr>
              <p:grpSpPr bwMode="auto">
                <a:xfrm>
                  <a:off x="2485" y="1026"/>
                  <a:ext cx="1270" cy="1270"/>
                  <a:chOff x="2485" y="1026"/>
                  <a:chExt cx="1270" cy="1270"/>
                </a:xfrm>
              </p:grpSpPr>
              <p:grpSp>
                <p:nvGrpSpPr>
                  <p:cNvPr id="2281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285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86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282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283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84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267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2485" y="1026"/>
                  <a:ext cx="1270" cy="1270"/>
                  <a:chOff x="2485" y="1026"/>
                  <a:chExt cx="1270" cy="1270"/>
                </a:xfrm>
              </p:grpSpPr>
              <p:grpSp>
                <p:nvGrpSpPr>
                  <p:cNvPr id="2275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279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80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276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277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78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268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2485" y="1026"/>
                  <a:ext cx="1270" cy="1270"/>
                  <a:chOff x="2485" y="1026"/>
                  <a:chExt cx="1270" cy="1270"/>
                </a:xfrm>
              </p:grpSpPr>
              <p:grpSp>
                <p:nvGrpSpPr>
                  <p:cNvPr id="2269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273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74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270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271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72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2597" name="グループ化 2596"/>
            <p:cNvGrpSpPr/>
            <p:nvPr/>
          </p:nvGrpSpPr>
          <p:grpSpPr>
            <a:xfrm>
              <a:off x="827178" y="5174793"/>
              <a:ext cx="735806" cy="735804"/>
              <a:chOff x="407494" y="2827248"/>
              <a:chExt cx="1575175" cy="1575175"/>
            </a:xfrm>
          </p:grpSpPr>
          <p:grpSp>
            <p:nvGrpSpPr>
              <p:cNvPr id="2598" name="Group 821"/>
              <p:cNvGrpSpPr>
                <a:grpSpLocks/>
              </p:cNvGrpSpPr>
              <p:nvPr/>
            </p:nvGrpSpPr>
            <p:grpSpPr bwMode="auto">
              <a:xfrm>
                <a:off x="407494" y="2827248"/>
                <a:ext cx="1575175" cy="1575175"/>
                <a:chOff x="2485" y="1026"/>
                <a:chExt cx="1270" cy="1270"/>
              </a:xfrm>
            </p:grpSpPr>
            <p:grpSp>
              <p:nvGrpSpPr>
                <p:cNvPr id="2643" name="Group 822"/>
                <p:cNvGrpSpPr>
                  <a:grpSpLocks/>
                </p:cNvGrpSpPr>
                <p:nvPr/>
              </p:nvGrpSpPr>
              <p:grpSpPr bwMode="auto">
                <a:xfrm>
                  <a:off x="2485" y="1026"/>
                  <a:ext cx="1270" cy="1270"/>
                  <a:chOff x="2485" y="1026"/>
                  <a:chExt cx="1270" cy="1270"/>
                </a:xfrm>
              </p:grpSpPr>
              <p:grpSp>
                <p:nvGrpSpPr>
                  <p:cNvPr id="2658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662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63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659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660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61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644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2485" y="1026"/>
                  <a:ext cx="1270" cy="1270"/>
                  <a:chOff x="2485" y="1026"/>
                  <a:chExt cx="1270" cy="1270"/>
                </a:xfrm>
              </p:grpSpPr>
              <p:grpSp>
                <p:nvGrpSpPr>
                  <p:cNvPr id="2652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656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57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653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654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55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645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2485" y="1026"/>
                  <a:ext cx="1270" cy="1270"/>
                  <a:chOff x="2485" y="1026"/>
                  <a:chExt cx="1270" cy="1270"/>
                </a:xfrm>
              </p:grpSpPr>
              <p:grpSp>
                <p:nvGrpSpPr>
                  <p:cNvPr id="2646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650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51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647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648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49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599" name="Group 821"/>
              <p:cNvGrpSpPr>
                <a:grpSpLocks/>
              </p:cNvGrpSpPr>
              <p:nvPr/>
            </p:nvGrpSpPr>
            <p:grpSpPr bwMode="auto">
              <a:xfrm rot="726592">
                <a:off x="508022" y="2927777"/>
                <a:ext cx="1374118" cy="1374116"/>
                <a:chOff x="2485" y="1026"/>
                <a:chExt cx="1270" cy="1270"/>
              </a:xfrm>
            </p:grpSpPr>
            <p:grpSp>
              <p:nvGrpSpPr>
                <p:cNvPr id="2622" name="Group 822"/>
                <p:cNvGrpSpPr>
                  <a:grpSpLocks/>
                </p:cNvGrpSpPr>
                <p:nvPr/>
              </p:nvGrpSpPr>
              <p:grpSpPr bwMode="auto">
                <a:xfrm>
                  <a:off x="2485" y="1026"/>
                  <a:ext cx="1270" cy="1270"/>
                  <a:chOff x="2485" y="1026"/>
                  <a:chExt cx="1270" cy="1270"/>
                </a:xfrm>
              </p:grpSpPr>
              <p:grpSp>
                <p:nvGrpSpPr>
                  <p:cNvPr id="2637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641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42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638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639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40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623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2485" y="1026"/>
                  <a:ext cx="1270" cy="1270"/>
                  <a:chOff x="2485" y="1026"/>
                  <a:chExt cx="1270" cy="1270"/>
                </a:xfrm>
              </p:grpSpPr>
              <p:grpSp>
                <p:nvGrpSpPr>
                  <p:cNvPr id="2631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635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36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632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633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34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624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2485" y="1026"/>
                  <a:ext cx="1270" cy="1270"/>
                  <a:chOff x="2485" y="1026"/>
                  <a:chExt cx="1270" cy="1270"/>
                </a:xfrm>
              </p:grpSpPr>
              <p:grpSp>
                <p:nvGrpSpPr>
                  <p:cNvPr id="2625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629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30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626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627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28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600" name="Group 821"/>
              <p:cNvGrpSpPr>
                <a:grpSpLocks/>
              </p:cNvGrpSpPr>
              <p:nvPr/>
            </p:nvGrpSpPr>
            <p:grpSpPr bwMode="auto">
              <a:xfrm rot="21125062">
                <a:off x="618254" y="3038009"/>
                <a:ext cx="1153654" cy="1153652"/>
                <a:chOff x="2485" y="1026"/>
                <a:chExt cx="1270" cy="1270"/>
              </a:xfrm>
            </p:grpSpPr>
            <p:grpSp>
              <p:nvGrpSpPr>
                <p:cNvPr id="2601" name="Group 822"/>
                <p:cNvGrpSpPr>
                  <a:grpSpLocks/>
                </p:cNvGrpSpPr>
                <p:nvPr/>
              </p:nvGrpSpPr>
              <p:grpSpPr bwMode="auto">
                <a:xfrm>
                  <a:off x="2485" y="1026"/>
                  <a:ext cx="1270" cy="1270"/>
                  <a:chOff x="2485" y="1026"/>
                  <a:chExt cx="1270" cy="1270"/>
                </a:xfrm>
              </p:grpSpPr>
              <p:grpSp>
                <p:nvGrpSpPr>
                  <p:cNvPr id="2616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620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21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617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618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19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602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2485" y="1026"/>
                  <a:ext cx="1270" cy="1270"/>
                  <a:chOff x="2485" y="1026"/>
                  <a:chExt cx="1270" cy="1270"/>
                </a:xfrm>
              </p:grpSpPr>
              <p:grpSp>
                <p:nvGrpSpPr>
                  <p:cNvPr id="2610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614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15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611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612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13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603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2485" y="1026"/>
                  <a:ext cx="1270" cy="1270"/>
                  <a:chOff x="2485" y="1026"/>
                  <a:chExt cx="1270" cy="1270"/>
                </a:xfrm>
              </p:grpSpPr>
              <p:grpSp>
                <p:nvGrpSpPr>
                  <p:cNvPr id="2604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608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09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605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606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07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333399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</p:grpSp>
      <p:grpSp>
        <p:nvGrpSpPr>
          <p:cNvPr id="9124" name="グループ化 9123"/>
          <p:cNvGrpSpPr/>
          <p:nvPr/>
        </p:nvGrpSpPr>
        <p:grpSpPr>
          <a:xfrm>
            <a:off x="2280682" y="4755108"/>
            <a:ext cx="1575175" cy="1575175"/>
            <a:chOff x="2280682" y="4755108"/>
            <a:chExt cx="1575175" cy="1575175"/>
          </a:xfrm>
        </p:grpSpPr>
        <p:grpSp>
          <p:nvGrpSpPr>
            <p:cNvPr id="1994" name="グループ化 1993"/>
            <p:cNvGrpSpPr/>
            <p:nvPr/>
          </p:nvGrpSpPr>
          <p:grpSpPr>
            <a:xfrm>
              <a:off x="2280682" y="4755108"/>
              <a:ext cx="1575175" cy="1575175"/>
              <a:chOff x="2280682" y="2827248"/>
              <a:chExt cx="1575175" cy="1575175"/>
            </a:xfrm>
          </p:grpSpPr>
          <p:grpSp>
            <p:nvGrpSpPr>
              <p:cNvPr id="1995" name="グループ化 1994"/>
              <p:cNvGrpSpPr/>
              <p:nvPr/>
            </p:nvGrpSpPr>
            <p:grpSpPr>
              <a:xfrm>
                <a:off x="2280682" y="2827248"/>
                <a:ext cx="1575175" cy="1575175"/>
                <a:chOff x="2280683" y="867401"/>
                <a:chExt cx="1575175" cy="1575175"/>
              </a:xfrm>
            </p:grpSpPr>
            <p:grpSp>
              <p:nvGrpSpPr>
                <p:cNvPr id="2040" name="Group 822"/>
                <p:cNvGrpSpPr>
                  <a:grpSpLocks/>
                </p:cNvGrpSpPr>
                <p:nvPr/>
              </p:nvGrpSpPr>
              <p:grpSpPr bwMode="auto">
                <a:xfrm>
                  <a:off x="2280683" y="867401"/>
                  <a:ext cx="1575175" cy="1575175"/>
                  <a:chOff x="2485" y="1026"/>
                  <a:chExt cx="1270" cy="1270"/>
                </a:xfrm>
              </p:grpSpPr>
              <p:grpSp>
                <p:nvGrpSpPr>
                  <p:cNvPr id="2055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059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60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056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057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58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041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2280683" y="867401"/>
                  <a:ext cx="1575175" cy="1575175"/>
                  <a:chOff x="2485" y="1026"/>
                  <a:chExt cx="1270" cy="1270"/>
                </a:xfrm>
              </p:grpSpPr>
              <p:grpSp>
                <p:nvGrpSpPr>
                  <p:cNvPr id="2049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053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54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050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051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52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042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2280683" y="867401"/>
                  <a:ext cx="1575175" cy="1575175"/>
                  <a:chOff x="2485" y="1026"/>
                  <a:chExt cx="1270" cy="1270"/>
                </a:xfrm>
              </p:grpSpPr>
              <p:grpSp>
                <p:nvGrpSpPr>
                  <p:cNvPr id="2043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047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48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044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045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46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996" name="グループ化 1995"/>
              <p:cNvGrpSpPr/>
              <p:nvPr/>
            </p:nvGrpSpPr>
            <p:grpSpPr>
              <a:xfrm rot="726592">
                <a:off x="2381210" y="2927777"/>
                <a:ext cx="1374118" cy="1374116"/>
                <a:chOff x="2280683" y="867401"/>
                <a:chExt cx="1575175" cy="1575175"/>
              </a:xfrm>
            </p:grpSpPr>
            <p:grpSp>
              <p:nvGrpSpPr>
                <p:cNvPr id="2019" name="Group 822"/>
                <p:cNvGrpSpPr>
                  <a:grpSpLocks/>
                </p:cNvGrpSpPr>
                <p:nvPr/>
              </p:nvGrpSpPr>
              <p:grpSpPr bwMode="auto">
                <a:xfrm>
                  <a:off x="2280683" y="867401"/>
                  <a:ext cx="1575175" cy="1575175"/>
                  <a:chOff x="2485" y="1026"/>
                  <a:chExt cx="1270" cy="1270"/>
                </a:xfrm>
              </p:grpSpPr>
              <p:grpSp>
                <p:nvGrpSpPr>
                  <p:cNvPr id="2034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038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39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035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036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37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020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2280683" y="867401"/>
                  <a:ext cx="1575175" cy="1575175"/>
                  <a:chOff x="2485" y="1026"/>
                  <a:chExt cx="1270" cy="1270"/>
                </a:xfrm>
              </p:grpSpPr>
              <p:grpSp>
                <p:nvGrpSpPr>
                  <p:cNvPr id="2028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032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33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029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030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31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021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2280683" y="867401"/>
                  <a:ext cx="1575175" cy="1575175"/>
                  <a:chOff x="2485" y="1026"/>
                  <a:chExt cx="1270" cy="1270"/>
                </a:xfrm>
              </p:grpSpPr>
              <p:grpSp>
                <p:nvGrpSpPr>
                  <p:cNvPr id="2022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026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27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023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024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25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997" name="グループ化 1996"/>
              <p:cNvGrpSpPr/>
              <p:nvPr/>
            </p:nvGrpSpPr>
            <p:grpSpPr>
              <a:xfrm rot="21125062">
                <a:off x="2491442" y="3038009"/>
                <a:ext cx="1153654" cy="1153652"/>
                <a:chOff x="2280683" y="867401"/>
                <a:chExt cx="1575175" cy="1575175"/>
              </a:xfrm>
            </p:grpSpPr>
            <p:grpSp>
              <p:nvGrpSpPr>
                <p:cNvPr id="1998" name="Group 822"/>
                <p:cNvGrpSpPr>
                  <a:grpSpLocks/>
                </p:cNvGrpSpPr>
                <p:nvPr/>
              </p:nvGrpSpPr>
              <p:grpSpPr bwMode="auto">
                <a:xfrm>
                  <a:off x="2280683" y="867401"/>
                  <a:ext cx="1575175" cy="1575175"/>
                  <a:chOff x="2485" y="1026"/>
                  <a:chExt cx="1270" cy="1270"/>
                </a:xfrm>
              </p:grpSpPr>
              <p:grpSp>
                <p:nvGrpSpPr>
                  <p:cNvPr id="2013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017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18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014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015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16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999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2280683" y="867401"/>
                  <a:ext cx="1575175" cy="1575175"/>
                  <a:chOff x="2485" y="1026"/>
                  <a:chExt cx="1270" cy="1270"/>
                </a:xfrm>
              </p:grpSpPr>
              <p:grpSp>
                <p:nvGrpSpPr>
                  <p:cNvPr id="2007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011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12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008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009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10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000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2280683" y="867401"/>
                  <a:ext cx="1575175" cy="1575175"/>
                  <a:chOff x="2485" y="1026"/>
                  <a:chExt cx="1270" cy="1270"/>
                </a:xfrm>
              </p:grpSpPr>
              <p:grpSp>
                <p:nvGrpSpPr>
                  <p:cNvPr id="2001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005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06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002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003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04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2329" name="グループ化 2328"/>
            <p:cNvGrpSpPr/>
            <p:nvPr/>
          </p:nvGrpSpPr>
          <p:grpSpPr>
            <a:xfrm>
              <a:off x="2531628" y="5006055"/>
              <a:ext cx="1073282" cy="1073280"/>
              <a:chOff x="2280682" y="2827248"/>
              <a:chExt cx="1575175" cy="1575175"/>
            </a:xfrm>
          </p:grpSpPr>
          <p:grpSp>
            <p:nvGrpSpPr>
              <p:cNvPr id="2330" name="グループ化 2329"/>
              <p:cNvGrpSpPr/>
              <p:nvPr/>
            </p:nvGrpSpPr>
            <p:grpSpPr>
              <a:xfrm>
                <a:off x="2280682" y="2827248"/>
                <a:ext cx="1575175" cy="1575175"/>
                <a:chOff x="2280683" y="867401"/>
                <a:chExt cx="1575175" cy="1575175"/>
              </a:xfrm>
            </p:grpSpPr>
            <p:grpSp>
              <p:nvGrpSpPr>
                <p:cNvPr id="2375" name="Group 822"/>
                <p:cNvGrpSpPr>
                  <a:grpSpLocks/>
                </p:cNvGrpSpPr>
                <p:nvPr/>
              </p:nvGrpSpPr>
              <p:grpSpPr bwMode="auto">
                <a:xfrm>
                  <a:off x="2280683" y="867401"/>
                  <a:ext cx="1575175" cy="1575175"/>
                  <a:chOff x="2485" y="1026"/>
                  <a:chExt cx="1270" cy="1270"/>
                </a:xfrm>
              </p:grpSpPr>
              <p:grpSp>
                <p:nvGrpSpPr>
                  <p:cNvPr id="2390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394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95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91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392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93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376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2280683" y="867401"/>
                  <a:ext cx="1575175" cy="1575175"/>
                  <a:chOff x="2485" y="1026"/>
                  <a:chExt cx="1270" cy="1270"/>
                </a:xfrm>
              </p:grpSpPr>
              <p:grpSp>
                <p:nvGrpSpPr>
                  <p:cNvPr id="2384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388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89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85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386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87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377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2280683" y="867401"/>
                  <a:ext cx="1575175" cy="1575175"/>
                  <a:chOff x="2485" y="1026"/>
                  <a:chExt cx="1270" cy="1270"/>
                </a:xfrm>
              </p:grpSpPr>
              <p:grpSp>
                <p:nvGrpSpPr>
                  <p:cNvPr id="2378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382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83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79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380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81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331" name="グループ化 2330"/>
              <p:cNvGrpSpPr/>
              <p:nvPr/>
            </p:nvGrpSpPr>
            <p:grpSpPr>
              <a:xfrm rot="726592">
                <a:off x="2381210" y="2927777"/>
                <a:ext cx="1374118" cy="1374116"/>
                <a:chOff x="2280683" y="867401"/>
                <a:chExt cx="1575175" cy="1575175"/>
              </a:xfrm>
            </p:grpSpPr>
            <p:grpSp>
              <p:nvGrpSpPr>
                <p:cNvPr id="2354" name="Group 822"/>
                <p:cNvGrpSpPr>
                  <a:grpSpLocks/>
                </p:cNvGrpSpPr>
                <p:nvPr/>
              </p:nvGrpSpPr>
              <p:grpSpPr bwMode="auto">
                <a:xfrm>
                  <a:off x="2280683" y="867401"/>
                  <a:ext cx="1575175" cy="1575175"/>
                  <a:chOff x="2485" y="1026"/>
                  <a:chExt cx="1270" cy="1270"/>
                </a:xfrm>
              </p:grpSpPr>
              <p:grpSp>
                <p:nvGrpSpPr>
                  <p:cNvPr id="2369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373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74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70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371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72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355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2280683" y="867401"/>
                  <a:ext cx="1575175" cy="1575175"/>
                  <a:chOff x="2485" y="1026"/>
                  <a:chExt cx="1270" cy="1270"/>
                </a:xfrm>
              </p:grpSpPr>
              <p:grpSp>
                <p:nvGrpSpPr>
                  <p:cNvPr id="2363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367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68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64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365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66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356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2280683" y="867401"/>
                  <a:ext cx="1575175" cy="1575175"/>
                  <a:chOff x="2485" y="1026"/>
                  <a:chExt cx="1270" cy="1270"/>
                </a:xfrm>
              </p:grpSpPr>
              <p:grpSp>
                <p:nvGrpSpPr>
                  <p:cNvPr id="2357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361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62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58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359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60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332" name="グループ化 2331"/>
              <p:cNvGrpSpPr/>
              <p:nvPr/>
            </p:nvGrpSpPr>
            <p:grpSpPr>
              <a:xfrm rot="21125062">
                <a:off x="2491442" y="3038009"/>
                <a:ext cx="1153654" cy="1153652"/>
                <a:chOff x="2280683" y="867401"/>
                <a:chExt cx="1575175" cy="1575175"/>
              </a:xfrm>
            </p:grpSpPr>
            <p:grpSp>
              <p:nvGrpSpPr>
                <p:cNvPr id="2333" name="Group 822"/>
                <p:cNvGrpSpPr>
                  <a:grpSpLocks/>
                </p:cNvGrpSpPr>
                <p:nvPr/>
              </p:nvGrpSpPr>
              <p:grpSpPr bwMode="auto">
                <a:xfrm>
                  <a:off x="2280683" y="867401"/>
                  <a:ext cx="1575175" cy="1575175"/>
                  <a:chOff x="2485" y="1026"/>
                  <a:chExt cx="1270" cy="1270"/>
                </a:xfrm>
              </p:grpSpPr>
              <p:grpSp>
                <p:nvGrpSpPr>
                  <p:cNvPr id="2348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352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53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49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350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51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334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2280683" y="867401"/>
                  <a:ext cx="1575175" cy="1575175"/>
                  <a:chOff x="2485" y="1026"/>
                  <a:chExt cx="1270" cy="1270"/>
                </a:xfrm>
              </p:grpSpPr>
              <p:grpSp>
                <p:nvGrpSpPr>
                  <p:cNvPr id="2342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346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47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43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344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45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335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2280683" y="867401"/>
                  <a:ext cx="1575175" cy="1575175"/>
                  <a:chOff x="2485" y="1026"/>
                  <a:chExt cx="1270" cy="1270"/>
                </a:xfrm>
              </p:grpSpPr>
              <p:grpSp>
                <p:nvGrpSpPr>
                  <p:cNvPr id="2336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340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41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37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338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39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2664" name="グループ化 2663"/>
            <p:cNvGrpSpPr/>
            <p:nvPr/>
          </p:nvGrpSpPr>
          <p:grpSpPr>
            <a:xfrm>
              <a:off x="2700366" y="5174793"/>
              <a:ext cx="735806" cy="735804"/>
              <a:chOff x="2280682" y="2827248"/>
              <a:chExt cx="1575175" cy="1575175"/>
            </a:xfrm>
          </p:grpSpPr>
          <p:grpSp>
            <p:nvGrpSpPr>
              <p:cNvPr id="2665" name="グループ化 2664"/>
              <p:cNvGrpSpPr/>
              <p:nvPr/>
            </p:nvGrpSpPr>
            <p:grpSpPr>
              <a:xfrm>
                <a:off x="2280682" y="2827248"/>
                <a:ext cx="1575175" cy="1575175"/>
                <a:chOff x="2280683" y="867401"/>
                <a:chExt cx="1575175" cy="1575175"/>
              </a:xfrm>
            </p:grpSpPr>
            <p:grpSp>
              <p:nvGrpSpPr>
                <p:cNvPr id="2710" name="Group 822"/>
                <p:cNvGrpSpPr>
                  <a:grpSpLocks/>
                </p:cNvGrpSpPr>
                <p:nvPr/>
              </p:nvGrpSpPr>
              <p:grpSpPr bwMode="auto">
                <a:xfrm>
                  <a:off x="2280683" y="867401"/>
                  <a:ext cx="1575175" cy="1575175"/>
                  <a:chOff x="2485" y="1026"/>
                  <a:chExt cx="1270" cy="1270"/>
                </a:xfrm>
              </p:grpSpPr>
              <p:grpSp>
                <p:nvGrpSpPr>
                  <p:cNvPr id="2725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729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30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726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727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28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711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2280683" y="867401"/>
                  <a:ext cx="1575175" cy="1575175"/>
                  <a:chOff x="2485" y="1026"/>
                  <a:chExt cx="1270" cy="1270"/>
                </a:xfrm>
              </p:grpSpPr>
              <p:grpSp>
                <p:nvGrpSpPr>
                  <p:cNvPr id="2719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723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24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720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721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22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712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2280683" y="867401"/>
                  <a:ext cx="1575175" cy="1575175"/>
                  <a:chOff x="2485" y="1026"/>
                  <a:chExt cx="1270" cy="1270"/>
                </a:xfrm>
              </p:grpSpPr>
              <p:grpSp>
                <p:nvGrpSpPr>
                  <p:cNvPr id="2713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717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18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714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715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16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666" name="グループ化 2665"/>
              <p:cNvGrpSpPr/>
              <p:nvPr/>
            </p:nvGrpSpPr>
            <p:grpSpPr>
              <a:xfrm rot="726592">
                <a:off x="2381210" y="2927777"/>
                <a:ext cx="1374118" cy="1374116"/>
                <a:chOff x="2280683" y="867401"/>
                <a:chExt cx="1575175" cy="1575175"/>
              </a:xfrm>
            </p:grpSpPr>
            <p:grpSp>
              <p:nvGrpSpPr>
                <p:cNvPr id="2689" name="Group 822"/>
                <p:cNvGrpSpPr>
                  <a:grpSpLocks/>
                </p:cNvGrpSpPr>
                <p:nvPr/>
              </p:nvGrpSpPr>
              <p:grpSpPr bwMode="auto">
                <a:xfrm>
                  <a:off x="2280683" y="867401"/>
                  <a:ext cx="1575175" cy="1575175"/>
                  <a:chOff x="2485" y="1026"/>
                  <a:chExt cx="1270" cy="1270"/>
                </a:xfrm>
              </p:grpSpPr>
              <p:grpSp>
                <p:nvGrpSpPr>
                  <p:cNvPr id="2704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708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09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705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706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07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690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2280683" y="867401"/>
                  <a:ext cx="1575175" cy="1575175"/>
                  <a:chOff x="2485" y="1026"/>
                  <a:chExt cx="1270" cy="1270"/>
                </a:xfrm>
              </p:grpSpPr>
              <p:grpSp>
                <p:nvGrpSpPr>
                  <p:cNvPr id="2698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702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03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699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700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01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691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2280683" y="867401"/>
                  <a:ext cx="1575175" cy="1575175"/>
                  <a:chOff x="2485" y="1026"/>
                  <a:chExt cx="1270" cy="1270"/>
                </a:xfrm>
              </p:grpSpPr>
              <p:grpSp>
                <p:nvGrpSpPr>
                  <p:cNvPr id="2692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696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97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693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694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95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667" name="グループ化 2666"/>
              <p:cNvGrpSpPr/>
              <p:nvPr/>
            </p:nvGrpSpPr>
            <p:grpSpPr>
              <a:xfrm rot="21125062">
                <a:off x="2491442" y="3038009"/>
                <a:ext cx="1153654" cy="1153652"/>
                <a:chOff x="2280683" y="867401"/>
                <a:chExt cx="1575175" cy="1575175"/>
              </a:xfrm>
            </p:grpSpPr>
            <p:grpSp>
              <p:nvGrpSpPr>
                <p:cNvPr id="2668" name="Group 822"/>
                <p:cNvGrpSpPr>
                  <a:grpSpLocks/>
                </p:cNvGrpSpPr>
                <p:nvPr/>
              </p:nvGrpSpPr>
              <p:grpSpPr bwMode="auto">
                <a:xfrm>
                  <a:off x="2280683" y="867401"/>
                  <a:ext cx="1575175" cy="1575175"/>
                  <a:chOff x="2485" y="1026"/>
                  <a:chExt cx="1270" cy="1270"/>
                </a:xfrm>
              </p:grpSpPr>
              <p:grpSp>
                <p:nvGrpSpPr>
                  <p:cNvPr id="2683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687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88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684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685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86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669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2280683" y="867401"/>
                  <a:ext cx="1575175" cy="1575175"/>
                  <a:chOff x="2485" y="1026"/>
                  <a:chExt cx="1270" cy="1270"/>
                </a:xfrm>
              </p:grpSpPr>
              <p:grpSp>
                <p:nvGrpSpPr>
                  <p:cNvPr id="2677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681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82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678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679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80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80000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670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2280683" y="867401"/>
                  <a:ext cx="1575175" cy="1575175"/>
                  <a:chOff x="2485" y="1026"/>
                  <a:chExt cx="1270" cy="1270"/>
                </a:xfrm>
              </p:grpSpPr>
              <p:grpSp>
                <p:nvGrpSpPr>
                  <p:cNvPr id="2671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675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76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672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</p:grpSpPr>
                <p:sp>
                  <p:nvSpPr>
                    <p:cNvPr id="2673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74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solidFill>
                      <a:srgbClr val="FF0000">
                        <a:alpha val="60001"/>
                      </a:srgbClr>
                    </a:solidFill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</p:grpSp>
      <p:grpSp>
        <p:nvGrpSpPr>
          <p:cNvPr id="9125" name="グループ化 9124"/>
          <p:cNvGrpSpPr/>
          <p:nvPr/>
        </p:nvGrpSpPr>
        <p:grpSpPr>
          <a:xfrm>
            <a:off x="4180504" y="4755108"/>
            <a:ext cx="1575175" cy="1575175"/>
            <a:chOff x="4180504" y="4755108"/>
            <a:chExt cx="1575175" cy="1575175"/>
          </a:xfrm>
        </p:grpSpPr>
        <p:grpSp>
          <p:nvGrpSpPr>
            <p:cNvPr id="2061" name="グループ化 2060"/>
            <p:cNvGrpSpPr/>
            <p:nvPr/>
          </p:nvGrpSpPr>
          <p:grpSpPr>
            <a:xfrm>
              <a:off x="4180504" y="4755108"/>
              <a:ext cx="1575175" cy="1575175"/>
              <a:chOff x="4180504" y="2827248"/>
              <a:chExt cx="1575175" cy="1575175"/>
            </a:xfrm>
          </p:grpSpPr>
          <p:grpSp>
            <p:nvGrpSpPr>
              <p:cNvPr id="2062" name="グループ化 2061"/>
              <p:cNvGrpSpPr/>
              <p:nvPr/>
            </p:nvGrpSpPr>
            <p:grpSpPr>
              <a:xfrm>
                <a:off x="4180504" y="2827248"/>
                <a:ext cx="1575175" cy="1575175"/>
                <a:chOff x="4180505" y="867401"/>
                <a:chExt cx="1575175" cy="1575175"/>
              </a:xfrm>
            </p:grpSpPr>
            <p:grpSp>
              <p:nvGrpSpPr>
                <p:cNvPr id="2107" name="Group 822"/>
                <p:cNvGrpSpPr>
                  <a:grpSpLocks/>
                </p:cNvGrpSpPr>
                <p:nvPr/>
              </p:nvGrpSpPr>
              <p:grpSpPr bwMode="auto">
                <a:xfrm>
                  <a:off x="4180505" y="867401"/>
                  <a:ext cx="1575175" cy="1575175"/>
                  <a:chOff x="2485" y="1026"/>
                  <a:chExt cx="1270" cy="1270"/>
                </a:xfrm>
                <a:solidFill>
                  <a:srgbClr val="009900"/>
                </a:solidFill>
              </p:grpSpPr>
              <p:grpSp>
                <p:nvGrpSpPr>
                  <p:cNvPr id="2122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26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27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23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24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25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108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4180505" y="867401"/>
                  <a:ext cx="1575175" cy="1575175"/>
                  <a:chOff x="2485" y="1026"/>
                  <a:chExt cx="1270" cy="1270"/>
                </a:xfrm>
                <a:solidFill>
                  <a:srgbClr val="92D050"/>
                </a:solidFill>
              </p:grpSpPr>
              <p:grpSp>
                <p:nvGrpSpPr>
                  <p:cNvPr id="2116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20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21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17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18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19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109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4180505" y="867401"/>
                  <a:ext cx="1575175" cy="1575175"/>
                  <a:chOff x="2485" y="1026"/>
                  <a:chExt cx="1270" cy="1270"/>
                </a:xfrm>
                <a:solidFill>
                  <a:srgbClr val="99FF66"/>
                </a:solidFill>
              </p:grpSpPr>
              <p:grpSp>
                <p:nvGrpSpPr>
                  <p:cNvPr id="2110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14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15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11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12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13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063" name="グループ化 2062"/>
              <p:cNvGrpSpPr/>
              <p:nvPr/>
            </p:nvGrpSpPr>
            <p:grpSpPr>
              <a:xfrm rot="726592">
                <a:off x="4281032" y="2927777"/>
                <a:ext cx="1374118" cy="1374116"/>
                <a:chOff x="4180505" y="867401"/>
                <a:chExt cx="1575175" cy="1575175"/>
              </a:xfrm>
            </p:grpSpPr>
            <p:grpSp>
              <p:nvGrpSpPr>
                <p:cNvPr id="2086" name="Group 822"/>
                <p:cNvGrpSpPr>
                  <a:grpSpLocks/>
                </p:cNvGrpSpPr>
                <p:nvPr/>
              </p:nvGrpSpPr>
              <p:grpSpPr bwMode="auto">
                <a:xfrm>
                  <a:off x="4180505" y="867401"/>
                  <a:ext cx="1575175" cy="1575175"/>
                  <a:chOff x="2485" y="1026"/>
                  <a:chExt cx="1270" cy="1270"/>
                </a:xfrm>
                <a:solidFill>
                  <a:srgbClr val="009900"/>
                </a:solidFill>
              </p:grpSpPr>
              <p:grpSp>
                <p:nvGrpSpPr>
                  <p:cNvPr id="2101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05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06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02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03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04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087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4180505" y="867401"/>
                  <a:ext cx="1575175" cy="1575175"/>
                  <a:chOff x="2485" y="1026"/>
                  <a:chExt cx="1270" cy="1270"/>
                </a:xfrm>
                <a:solidFill>
                  <a:srgbClr val="92D050"/>
                </a:solidFill>
              </p:grpSpPr>
              <p:grpSp>
                <p:nvGrpSpPr>
                  <p:cNvPr id="2095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099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00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096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097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98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088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4180505" y="867401"/>
                  <a:ext cx="1575175" cy="1575175"/>
                  <a:chOff x="2485" y="1026"/>
                  <a:chExt cx="1270" cy="1270"/>
                </a:xfrm>
                <a:solidFill>
                  <a:srgbClr val="99FF66"/>
                </a:solidFill>
              </p:grpSpPr>
              <p:grpSp>
                <p:nvGrpSpPr>
                  <p:cNvPr id="2089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093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94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090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091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92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064" name="グループ化 2063"/>
              <p:cNvGrpSpPr/>
              <p:nvPr/>
            </p:nvGrpSpPr>
            <p:grpSpPr>
              <a:xfrm rot="21125062">
                <a:off x="4391264" y="3038009"/>
                <a:ext cx="1153654" cy="1153652"/>
                <a:chOff x="4180505" y="867401"/>
                <a:chExt cx="1575175" cy="1575175"/>
              </a:xfrm>
            </p:grpSpPr>
            <p:grpSp>
              <p:nvGrpSpPr>
                <p:cNvPr id="2065" name="Group 822"/>
                <p:cNvGrpSpPr>
                  <a:grpSpLocks/>
                </p:cNvGrpSpPr>
                <p:nvPr/>
              </p:nvGrpSpPr>
              <p:grpSpPr bwMode="auto">
                <a:xfrm>
                  <a:off x="4180505" y="867401"/>
                  <a:ext cx="1575175" cy="1575175"/>
                  <a:chOff x="2485" y="1026"/>
                  <a:chExt cx="1270" cy="1270"/>
                </a:xfrm>
                <a:solidFill>
                  <a:srgbClr val="009900"/>
                </a:solidFill>
              </p:grpSpPr>
              <p:grpSp>
                <p:nvGrpSpPr>
                  <p:cNvPr id="2080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084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85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081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082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83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066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4180505" y="867401"/>
                  <a:ext cx="1575175" cy="1575175"/>
                  <a:chOff x="2485" y="1026"/>
                  <a:chExt cx="1270" cy="1270"/>
                </a:xfrm>
                <a:solidFill>
                  <a:srgbClr val="92D050"/>
                </a:solidFill>
              </p:grpSpPr>
              <p:grpSp>
                <p:nvGrpSpPr>
                  <p:cNvPr id="2074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078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79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075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076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77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067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4180505" y="867401"/>
                  <a:ext cx="1575175" cy="1575175"/>
                  <a:chOff x="2485" y="1026"/>
                  <a:chExt cx="1270" cy="1270"/>
                </a:xfrm>
                <a:solidFill>
                  <a:srgbClr val="99FF66"/>
                </a:solidFill>
              </p:grpSpPr>
              <p:grpSp>
                <p:nvGrpSpPr>
                  <p:cNvPr id="2068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072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73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069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070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71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2396" name="グループ化 2395"/>
            <p:cNvGrpSpPr/>
            <p:nvPr/>
          </p:nvGrpSpPr>
          <p:grpSpPr>
            <a:xfrm>
              <a:off x="4431450" y="5006055"/>
              <a:ext cx="1073282" cy="1073280"/>
              <a:chOff x="4180504" y="2827248"/>
              <a:chExt cx="1575175" cy="1575175"/>
            </a:xfrm>
          </p:grpSpPr>
          <p:grpSp>
            <p:nvGrpSpPr>
              <p:cNvPr id="2397" name="グループ化 2396"/>
              <p:cNvGrpSpPr/>
              <p:nvPr/>
            </p:nvGrpSpPr>
            <p:grpSpPr>
              <a:xfrm>
                <a:off x="4180504" y="2827248"/>
                <a:ext cx="1575175" cy="1575175"/>
                <a:chOff x="4180505" y="867401"/>
                <a:chExt cx="1575175" cy="1575175"/>
              </a:xfrm>
            </p:grpSpPr>
            <p:grpSp>
              <p:nvGrpSpPr>
                <p:cNvPr id="2442" name="Group 822"/>
                <p:cNvGrpSpPr>
                  <a:grpSpLocks/>
                </p:cNvGrpSpPr>
                <p:nvPr/>
              </p:nvGrpSpPr>
              <p:grpSpPr bwMode="auto">
                <a:xfrm>
                  <a:off x="4180505" y="867401"/>
                  <a:ext cx="1575175" cy="1575175"/>
                  <a:chOff x="2485" y="1026"/>
                  <a:chExt cx="1270" cy="1270"/>
                </a:xfrm>
                <a:solidFill>
                  <a:srgbClr val="009900"/>
                </a:solidFill>
              </p:grpSpPr>
              <p:grpSp>
                <p:nvGrpSpPr>
                  <p:cNvPr id="2457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61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62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458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59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60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443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4180505" y="867401"/>
                  <a:ext cx="1575175" cy="1575175"/>
                  <a:chOff x="2485" y="1026"/>
                  <a:chExt cx="1270" cy="1270"/>
                </a:xfrm>
                <a:solidFill>
                  <a:srgbClr val="92D050"/>
                </a:solidFill>
              </p:grpSpPr>
              <p:grpSp>
                <p:nvGrpSpPr>
                  <p:cNvPr id="2451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55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56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452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53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54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444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4180505" y="867401"/>
                  <a:ext cx="1575175" cy="1575175"/>
                  <a:chOff x="2485" y="1026"/>
                  <a:chExt cx="1270" cy="1270"/>
                </a:xfrm>
                <a:solidFill>
                  <a:srgbClr val="99FF66"/>
                </a:solidFill>
              </p:grpSpPr>
              <p:grpSp>
                <p:nvGrpSpPr>
                  <p:cNvPr id="2445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49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50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446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47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48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398" name="グループ化 2397"/>
              <p:cNvGrpSpPr/>
              <p:nvPr/>
            </p:nvGrpSpPr>
            <p:grpSpPr>
              <a:xfrm rot="726592">
                <a:off x="4281032" y="2927777"/>
                <a:ext cx="1374118" cy="1374116"/>
                <a:chOff x="4180505" y="867401"/>
                <a:chExt cx="1575175" cy="1575175"/>
              </a:xfrm>
            </p:grpSpPr>
            <p:grpSp>
              <p:nvGrpSpPr>
                <p:cNvPr id="2421" name="Group 822"/>
                <p:cNvGrpSpPr>
                  <a:grpSpLocks/>
                </p:cNvGrpSpPr>
                <p:nvPr/>
              </p:nvGrpSpPr>
              <p:grpSpPr bwMode="auto">
                <a:xfrm>
                  <a:off x="4180505" y="867401"/>
                  <a:ext cx="1575175" cy="1575175"/>
                  <a:chOff x="2485" y="1026"/>
                  <a:chExt cx="1270" cy="1270"/>
                </a:xfrm>
                <a:solidFill>
                  <a:srgbClr val="009900"/>
                </a:solidFill>
              </p:grpSpPr>
              <p:grpSp>
                <p:nvGrpSpPr>
                  <p:cNvPr id="2436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40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41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437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38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39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422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4180505" y="867401"/>
                  <a:ext cx="1575175" cy="1575175"/>
                  <a:chOff x="2485" y="1026"/>
                  <a:chExt cx="1270" cy="1270"/>
                </a:xfrm>
                <a:solidFill>
                  <a:srgbClr val="92D050"/>
                </a:solidFill>
              </p:grpSpPr>
              <p:grpSp>
                <p:nvGrpSpPr>
                  <p:cNvPr id="2430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34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35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431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32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33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423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4180505" y="867401"/>
                  <a:ext cx="1575175" cy="1575175"/>
                  <a:chOff x="2485" y="1026"/>
                  <a:chExt cx="1270" cy="1270"/>
                </a:xfrm>
                <a:solidFill>
                  <a:srgbClr val="99FF66"/>
                </a:solidFill>
              </p:grpSpPr>
              <p:grpSp>
                <p:nvGrpSpPr>
                  <p:cNvPr id="2424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28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29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425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26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27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399" name="グループ化 2398"/>
              <p:cNvGrpSpPr/>
              <p:nvPr/>
            </p:nvGrpSpPr>
            <p:grpSpPr>
              <a:xfrm rot="21125062">
                <a:off x="4391264" y="3038009"/>
                <a:ext cx="1153654" cy="1153652"/>
                <a:chOff x="4180505" y="867401"/>
                <a:chExt cx="1575175" cy="1575175"/>
              </a:xfrm>
            </p:grpSpPr>
            <p:grpSp>
              <p:nvGrpSpPr>
                <p:cNvPr id="2400" name="Group 822"/>
                <p:cNvGrpSpPr>
                  <a:grpSpLocks/>
                </p:cNvGrpSpPr>
                <p:nvPr/>
              </p:nvGrpSpPr>
              <p:grpSpPr bwMode="auto">
                <a:xfrm>
                  <a:off x="4180505" y="867401"/>
                  <a:ext cx="1575175" cy="1575175"/>
                  <a:chOff x="2485" y="1026"/>
                  <a:chExt cx="1270" cy="1270"/>
                </a:xfrm>
                <a:solidFill>
                  <a:srgbClr val="009900"/>
                </a:solidFill>
              </p:grpSpPr>
              <p:grpSp>
                <p:nvGrpSpPr>
                  <p:cNvPr id="2415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19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20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416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17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18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401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4180505" y="867401"/>
                  <a:ext cx="1575175" cy="1575175"/>
                  <a:chOff x="2485" y="1026"/>
                  <a:chExt cx="1270" cy="1270"/>
                </a:xfrm>
                <a:solidFill>
                  <a:srgbClr val="92D050"/>
                </a:solidFill>
              </p:grpSpPr>
              <p:grpSp>
                <p:nvGrpSpPr>
                  <p:cNvPr id="2409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13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14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410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11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12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402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4180505" y="867401"/>
                  <a:ext cx="1575175" cy="1575175"/>
                  <a:chOff x="2485" y="1026"/>
                  <a:chExt cx="1270" cy="1270"/>
                </a:xfrm>
                <a:solidFill>
                  <a:srgbClr val="99FF66"/>
                </a:solidFill>
              </p:grpSpPr>
              <p:grpSp>
                <p:nvGrpSpPr>
                  <p:cNvPr id="2403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07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08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404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05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06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2731" name="グループ化 2730"/>
            <p:cNvGrpSpPr/>
            <p:nvPr/>
          </p:nvGrpSpPr>
          <p:grpSpPr>
            <a:xfrm>
              <a:off x="4600188" y="5174793"/>
              <a:ext cx="735806" cy="735804"/>
              <a:chOff x="4180504" y="2827248"/>
              <a:chExt cx="1575175" cy="1575175"/>
            </a:xfrm>
          </p:grpSpPr>
          <p:grpSp>
            <p:nvGrpSpPr>
              <p:cNvPr id="2732" name="グループ化 2731"/>
              <p:cNvGrpSpPr/>
              <p:nvPr/>
            </p:nvGrpSpPr>
            <p:grpSpPr>
              <a:xfrm>
                <a:off x="4180504" y="2827248"/>
                <a:ext cx="1575175" cy="1575175"/>
                <a:chOff x="4180505" y="867401"/>
                <a:chExt cx="1575175" cy="1575175"/>
              </a:xfrm>
            </p:grpSpPr>
            <p:grpSp>
              <p:nvGrpSpPr>
                <p:cNvPr id="2777" name="Group 822"/>
                <p:cNvGrpSpPr>
                  <a:grpSpLocks/>
                </p:cNvGrpSpPr>
                <p:nvPr/>
              </p:nvGrpSpPr>
              <p:grpSpPr bwMode="auto">
                <a:xfrm>
                  <a:off x="4180505" y="867401"/>
                  <a:ext cx="1575175" cy="1575175"/>
                  <a:chOff x="2485" y="1026"/>
                  <a:chExt cx="1270" cy="1270"/>
                </a:xfrm>
                <a:solidFill>
                  <a:srgbClr val="009900"/>
                </a:solidFill>
              </p:grpSpPr>
              <p:grpSp>
                <p:nvGrpSpPr>
                  <p:cNvPr id="2792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796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97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793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794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95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778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4180505" y="867401"/>
                  <a:ext cx="1575175" cy="1575175"/>
                  <a:chOff x="2485" y="1026"/>
                  <a:chExt cx="1270" cy="1270"/>
                </a:xfrm>
                <a:solidFill>
                  <a:srgbClr val="92D050"/>
                </a:solidFill>
              </p:grpSpPr>
              <p:grpSp>
                <p:nvGrpSpPr>
                  <p:cNvPr id="2786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790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91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787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788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89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779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4180505" y="867401"/>
                  <a:ext cx="1575175" cy="1575175"/>
                  <a:chOff x="2485" y="1026"/>
                  <a:chExt cx="1270" cy="1270"/>
                </a:xfrm>
                <a:solidFill>
                  <a:srgbClr val="99FF66"/>
                </a:solidFill>
              </p:grpSpPr>
              <p:grpSp>
                <p:nvGrpSpPr>
                  <p:cNvPr id="2780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784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85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781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782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83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733" name="グループ化 2732"/>
              <p:cNvGrpSpPr/>
              <p:nvPr/>
            </p:nvGrpSpPr>
            <p:grpSpPr>
              <a:xfrm rot="726592">
                <a:off x="4281032" y="2927777"/>
                <a:ext cx="1374118" cy="1374116"/>
                <a:chOff x="4180505" y="867401"/>
                <a:chExt cx="1575175" cy="1575175"/>
              </a:xfrm>
            </p:grpSpPr>
            <p:grpSp>
              <p:nvGrpSpPr>
                <p:cNvPr id="2756" name="Group 822"/>
                <p:cNvGrpSpPr>
                  <a:grpSpLocks/>
                </p:cNvGrpSpPr>
                <p:nvPr/>
              </p:nvGrpSpPr>
              <p:grpSpPr bwMode="auto">
                <a:xfrm>
                  <a:off x="4180505" y="867401"/>
                  <a:ext cx="1575175" cy="1575175"/>
                  <a:chOff x="2485" y="1026"/>
                  <a:chExt cx="1270" cy="1270"/>
                </a:xfrm>
                <a:solidFill>
                  <a:srgbClr val="009900"/>
                </a:solidFill>
              </p:grpSpPr>
              <p:grpSp>
                <p:nvGrpSpPr>
                  <p:cNvPr id="2771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775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76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772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773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74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757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4180505" y="867401"/>
                  <a:ext cx="1575175" cy="1575175"/>
                  <a:chOff x="2485" y="1026"/>
                  <a:chExt cx="1270" cy="1270"/>
                </a:xfrm>
                <a:solidFill>
                  <a:srgbClr val="92D050"/>
                </a:solidFill>
              </p:grpSpPr>
              <p:grpSp>
                <p:nvGrpSpPr>
                  <p:cNvPr id="2765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769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70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766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767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68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758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4180505" y="867401"/>
                  <a:ext cx="1575175" cy="1575175"/>
                  <a:chOff x="2485" y="1026"/>
                  <a:chExt cx="1270" cy="1270"/>
                </a:xfrm>
                <a:solidFill>
                  <a:srgbClr val="99FF66"/>
                </a:solidFill>
              </p:grpSpPr>
              <p:grpSp>
                <p:nvGrpSpPr>
                  <p:cNvPr id="2759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763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64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760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761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62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734" name="グループ化 2733"/>
              <p:cNvGrpSpPr/>
              <p:nvPr/>
            </p:nvGrpSpPr>
            <p:grpSpPr>
              <a:xfrm rot="21125062">
                <a:off x="4391264" y="3038009"/>
                <a:ext cx="1153654" cy="1153652"/>
                <a:chOff x="4180505" y="867401"/>
                <a:chExt cx="1575175" cy="1575175"/>
              </a:xfrm>
            </p:grpSpPr>
            <p:grpSp>
              <p:nvGrpSpPr>
                <p:cNvPr id="2735" name="Group 822"/>
                <p:cNvGrpSpPr>
                  <a:grpSpLocks/>
                </p:cNvGrpSpPr>
                <p:nvPr/>
              </p:nvGrpSpPr>
              <p:grpSpPr bwMode="auto">
                <a:xfrm>
                  <a:off x="4180505" y="867401"/>
                  <a:ext cx="1575175" cy="1575175"/>
                  <a:chOff x="2485" y="1026"/>
                  <a:chExt cx="1270" cy="1270"/>
                </a:xfrm>
                <a:solidFill>
                  <a:srgbClr val="009900"/>
                </a:solidFill>
              </p:grpSpPr>
              <p:grpSp>
                <p:nvGrpSpPr>
                  <p:cNvPr id="2750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754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55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751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752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53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736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4180505" y="867401"/>
                  <a:ext cx="1575175" cy="1575175"/>
                  <a:chOff x="2485" y="1026"/>
                  <a:chExt cx="1270" cy="1270"/>
                </a:xfrm>
                <a:solidFill>
                  <a:srgbClr val="92D050"/>
                </a:solidFill>
              </p:grpSpPr>
              <p:grpSp>
                <p:nvGrpSpPr>
                  <p:cNvPr id="2744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748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49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745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746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47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737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4180505" y="867401"/>
                  <a:ext cx="1575175" cy="1575175"/>
                  <a:chOff x="2485" y="1026"/>
                  <a:chExt cx="1270" cy="1270"/>
                </a:xfrm>
                <a:solidFill>
                  <a:srgbClr val="99FF66"/>
                </a:solidFill>
              </p:grpSpPr>
              <p:grpSp>
                <p:nvGrpSpPr>
                  <p:cNvPr id="2738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742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43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739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740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41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</p:grpSp>
      <p:grpSp>
        <p:nvGrpSpPr>
          <p:cNvPr id="9126" name="グループ化 9125"/>
          <p:cNvGrpSpPr/>
          <p:nvPr/>
        </p:nvGrpSpPr>
        <p:grpSpPr>
          <a:xfrm>
            <a:off x="6062570" y="4755108"/>
            <a:ext cx="1575175" cy="1575175"/>
            <a:chOff x="6062570" y="4755108"/>
            <a:chExt cx="1575175" cy="1575175"/>
          </a:xfrm>
        </p:grpSpPr>
        <p:grpSp>
          <p:nvGrpSpPr>
            <p:cNvPr id="2128" name="グループ化 2127"/>
            <p:cNvGrpSpPr/>
            <p:nvPr/>
          </p:nvGrpSpPr>
          <p:grpSpPr>
            <a:xfrm>
              <a:off x="6062570" y="4755108"/>
              <a:ext cx="1575175" cy="1575175"/>
              <a:chOff x="6062570" y="2827248"/>
              <a:chExt cx="1575175" cy="1575175"/>
            </a:xfrm>
          </p:grpSpPr>
          <p:grpSp>
            <p:nvGrpSpPr>
              <p:cNvPr id="2129" name="グループ化 2128"/>
              <p:cNvGrpSpPr/>
              <p:nvPr/>
            </p:nvGrpSpPr>
            <p:grpSpPr>
              <a:xfrm>
                <a:off x="6062570" y="2827248"/>
                <a:ext cx="1575175" cy="1575175"/>
                <a:chOff x="6062571" y="867401"/>
                <a:chExt cx="1575175" cy="1575175"/>
              </a:xfrm>
            </p:grpSpPr>
            <p:grpSp>
              <p:nvGrpSpPr>
                <p:cNvPr id="2174" name="Group 822"/>
                <p:cNvGrpSpPr>
                  <a:grpSpLocks/>
                </p:cNvGrpSpPr>
                <p:nvPr/>
              </p:nvGrpSpPr>
              <p:grpSpPr bwMode="auto">
                <a:xfrm>
                  <a:off x="6062571" y="867401"/>
                  <a:ext cx="1575175" cy="1575175"/>
                  <a:chOff x="2485" y="1026"/>
                  <a:chExt cx="1270" cy="1270"/>
                </a:xfrm>
                <a:solidFill>
                  <a:srgbClr val="FFC000"/>
                </a:solidFill>
              </p:grpSpPr>
              <p:grpSp>
                <p:nvGrpSpPr>
                  <p:cNvPr id="2189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93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94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90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91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92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175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6062571" y="867401"/>
                  <a:ext cx="1575175" cy="1575175"/>
                  <a:chOff x="2485" y="1026"/>
                  <a:chExt cx="1270" cy="1270"/>
                </a:xfrm>
                <a:solidFill>
                  <a:srgbClr val="FFCC00"/>
                </a:solidFill>
              </p:grpSpPr>
              <p:grpSp>
                <p:nvGrpSpPr>
                  <p:cNvPr id="2183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87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88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84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85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86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176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6062571" y="867401"/>
                  <a:ext cx="1575175" cy="1575175"/>
                  <a:chOff x="2485" y="1026"/>
                  <a:chExt cx="1270" cy="1270"/>
                </a:xfrm>
                <a:solidFill>
                  <a:srgbClr val="FFFF00"/>
                </a:solidFill>
              </p:grpSpPr>
              <p:grpSp>
                <p:nvGrpSpPr>
                  <p:cNvPr id="2177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81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82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78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79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80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130" name="グループ化 2129"/>
              <p:cNvGrpSpPr/>
              <p:nvPr/>
            </p:nvGrpSpPr>
            <p:grpSpPr>
              <a:xfrm rot="726592">
                <a:off x="6163098" y="2927777"/>
                <a:ext cx="1374118" cy="1374116"/>
                <a:chOff x="6062571" y="867401"/>
                <a:chExt cx="1575175" cy="1575175"/>
              </a:xfrm>
            </p:grpSpPr>
            <p:grpSp>
              <p:nvGrpSpPr>
                <p:cNvPr id="2153" name="Group 822"/>
                <p:cNvGrpSpPr>
                  <a:grpSpLocks/>
                </p:cNvGrpSpPr>
                <p:nvPr/>
              </p:nvGrpSpPr>
              <p:grpSpPr bwMode="auto">
                <a:xfrm>
                  <a:off x="6062571" y="867401"/>
                  <a:ext cx="1575175" cy="1575175"/>
                  <a:chOff x="2485" y="1026"/>
                  <a:chExt cx="1270" cy="1270"/>
                </a:xfrm>
                <a:solidFill>
                  <a:srgbClr val="FFC000"/>
                </a:solidFill>
              </p:grpSpPr>
              <p:grpSp>
                <p:nvGrpSpPr>
                  <p:cNvPr id="2168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72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73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69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70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71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154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6062571" y="867401"/>
                  <a:ext cx="1575175" cy="1575175"/>
                  <a:chOff x="2485" y="1026"/>
                  <a:chExt cx="1270" cy="1270"/>
                </a:xfrm>
                <a:solidFill>
                  <a:srgbClr val="FFCC00"/>
                </a:solidFill>
              </p:grpSpPr>
              <p:grpSp>
                <p:nvGrpSpPr>
                  <p:cNvPr id="2162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66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67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63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64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65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155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6062571" y="867401"/>
                  <a:ext cx="1575175" cy="1575175"/>
                  <a:chOff x="2485" y="1026"/>
                  <a:chExt cx="1270" cy="1270"/>
                </a:xfrm>
                <a:solidFill>
                  <a:srgbClr val="FFFF00"/>
                </a:solidFill>
              </p:grpSpPr>
              <p:grpSp>
                <p:nvGrpSpPr>
                  <p:cNvPr id="2156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60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61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57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58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59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131" name="グループ化 2130"/>
              <p:cNvGrpSpPr/>
              <p:nvPr/>
            </p:nvGrpSpPr>
            <p:grpSpPr>
              <a:xfrm rot="21125062">
                <a:off x="6273330" y="3038009"/>
                <a:ext cx="1153654" cy="1153652"/>
                <a:chOff x="6062571" y="867401"/>
                <a:chExt cx="1575175" cy="1575175"/>
              </a:xfrm>
            </p:grpSpPr>
            <p:grpSp>
              <p:nvGrpSpPr>
                <p:cNvPr id="2132" name="Group 822"/>
                <p:cNvGrpSpPr>
                  <a:grpSpLocks/>
                </p:cNvGrpSpPr>
                <p:nvPr/>
              </p:nvGrpSpPr>
              <p:grpSpPr bwMode="auto">
                <a:xfrm>
                  <a:off x="6062571" y="867401"/>
                  <a:ext cx="1575175" cy="1575175"/>
                  <a:chOff x="2485" y="1026"/>
                  <a:chExt cx="1270" cy="1270"/>
                </a:xfrm>
                <a:solidFill>
                  <a:srgbClr val="FFC000"/>
                </a:solidFill>
              </p:grpSpPr>
              <p:grpSp>
                <p:nvGrpSpPr>
                  <p:cNvPr id="2147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51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52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48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49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50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133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6062571" y="867401"/>
                  <a:ext cx="1575175" cy="1575175"/>
                  <a:chOff x="2485" y="1026"/>
                  <a:chExt cx="1270" cy="1270"/>
                </a:xfrm>
                <a:solidFill>
                  <a:srgbClr val="FFCC00"/>
                </a:solidFill>
              </p:grpSpPr>
              <p:grpSp>
                <p:nvGrpSpPr>
                  <p:cNvPr id="2141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45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46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42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43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44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134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6062571" y="867401"/>
                  <a:ext cx="1575175" cy="1575175"/>
                  <a:chOff x="2485" y="1026"/>
                  <a:chExt cx="1270" cy="1270"/>
                </a:xfrm>
                <a:solidFill>
                  <a:srgbClr val="FFFF00"/>
                </a:solidFill>
              </p:grpSpPr>
              <p:grpSp>
                <p:nvGrpSpPr>
                  <p:cNvPr id="2135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39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40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36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37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38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2463" name="グループ化 2462"/>
            <p:cNvGrpSpPr/>
            <p:nvPr/>
          </p:nvGrpSpPr>
          <p:grpSpPr>
            <a:xfrm>
              <a:off x="6313516" y="5006055"/>
              <a:ext cx="1073282" cy="1073280"/>
              <a:chOff x="6062570" y="2827248"/>
              <a:chExt cx="1575175" cy="1575175"/>
            </a:xfrm>
          </p:grpSpPr>
          <p:grpSp>
            <p:nvGrpSpPr>
              <p:cNvPr id="2464" name="グループ化 2463"/>
              <p:cNvGrpSpPr/>
              <p:nvPr/>
            </p:nvGrpSpPr>
            <p:grpSpPr>
              <a:xfrm>
                <a:off x="6062570" y="2827248"/>
                <a:ext cx="1575175" cy="1575175"/>
                <a:chOff x="6062571" y="867401"/>
                <a:chExt cx="1575175" cy="1575175"/>
              </a:xfrm>
            </p:grpSpPr>
            <p:grpSp>
              <p:nvGrpSpPr>
                <p:cNvPr id="2509" name="Group 822"/>
                <p:cNvGrpSpPr>
                  <a:grpSpLocks/>
                </p:cNvGrpSpPr>
                <p:nvPr/>
              </p:nvGrpSpPr>
              <p:grpSpPr bwMode="auto">
                <a:xfrm>
                  <a:off x="6062571" y="867401"/>
                  <a:ext cx="1575175" cy="1575175"/>
                  <a:chOff x="2485" y="1026"/>
                  <a:chExt cx="1270" cy="1270"/>
                </a:xfrm>
                <a:solidFill>
                  <a:srgbClr val="FFC000"/>
                </a:solidFill>
              </p:grpSpPr>
              <p:grpSp>
                <p:nvGrpSpPr>
                  <p:cNvPr id="2524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28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29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25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26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27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510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6062571" y="867401"/>
                  <a:ext cx="1575175" cy="1575175"/>
                  <a:chOff x="2485" y="1026"/>
                  <a:chExt cx="1270" cy="1270"/>
                </a:xfrm>
                <a:solidFill>
                  <a:srgbClr val="FFCC00"/>
                </a:solidFill>
              </p:grpSpPr>
              <p:grpSp>
                <p:nvGrpSpPr>
                  <p:cNvPr id="2518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22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23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19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20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21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511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6062571" y="867401"/>
                  <a:ext cx="1575175" cy="1575175"/>
                  <a:chOff x="2485" y="1026"/>
                  <a:chExt cx="1270" cy="1270"/>
                </a:xfrm>
                <a:solidFill>
                  <a:srgbClr val="FFFF00"/>
                </a:solidFill>
              </p:grpSpPr>
              <p:grpSp>
                <p:nvGrpSpPr>
                  <p:cNvPr id="2512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16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17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13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14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15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465" name="グループ化 2464"/>
              <p:cNvGrpSpPr/>
              <p:nvPr/>
            </p:nvGrpSpPr>
            <p:grpSpPr>
              <a:xfrm rot="726592">
                <a:off x="6163098" y="2927777"/>
                <a:ext cx="1374118" cy="1374116"/>
                <a:chOff x="6062571" y="867401"/>
                <a:chExt cx="1575175" cy="1575175"/>
              </a:xfrm>
            </p:grpSpPr>
            <p:grpSp>
              <p:nvGrpSpPr>
                <p:cNvPr id="2488" name="Group 822"/>
                <p:cNvGrpSpPr>
                  <a:grpSpLocks/>
                </p:cNvGrpSpPr>
                <p:nvPr/>
              </p:nvGrpSpPr>
              <p:grpSpPr bwMode="auto">
                <a:xfrm>
                  <a:off x="6062571" y="867401"/>
                  <a:ext cx="1575175" cy="1575175"/>
                  <a:chOff x="2485" y="1026"/>
                  <a:chExt cx="1270" cy="1270"/>
                </a:xfrm>
                <a:solidFill>
                  <a:srgbClr val="FFC000"/>
                </a:solidFill>
              </p:grpSpPr>
              <p:grpSp>
                <p:nvGrpSpPr>
                  <p:cNvPr id="2503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07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08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04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05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06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489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6062571" y="867401"/>
                  <a:ext cx="1575175" cy="1575175"/>
                  <a:chOff x="2485" y="1026"/>
                  <a:chExt cx="1270" cy="1270"/>
                </a:xfrm>
                <a:solidFill>
                  <a:srgbClr val="FFCC00"/>
                </a:solidFill>
              </p:grpSpPr>
              <p:grpSp>
                <p:nvGrpSpPr>
                  <p:cNvPr id="2497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01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02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498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99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00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490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6062571" y="867401"/>
                  <a:ext cx="1575175" cy="1575175"/>
                  <a:chOff x="2485" y="1026"/>
                  <a:chExt cx="1270" cy="1270"/>
                </a:xfrm>
                <a:solidFill>
                  <a:srgbClr val="FFFF00"/>
                </a:solidFill>
              </p:grpSpPr>
              <p:grpSp>
                <p:nvGrpSpPr>
                  <p:cNvPr id="2491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95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96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492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93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94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466" name="グループ化 2465"/>
              <p:cNvGrpSpPr/>
              <p:nvPr/>
            </p:nvGrpSpPr>
            <p:grpSpPr>
              <a:xfrm rot="21125062">
                <a:off x="6273330" y="3038009"/>
                <a:ext cx="1153654" cy="1153652"/>
                <a:chOff x="6062571" y="867401"/>
                <a:chExt cx="1575175" cy="1575175"/>
              </a:xfrm>
            </p:grpSpPr>
            <p:grpSp>
              <p:nvGrpSpPr>
                <p:cNvPr id="2467" name="Group 822"/>
                <p:cNvGrpSpPr>
                  <a:grpSpLocks/>
                </p:cNvGrpSpPr>
                <p:nvPr/>
              </p:nvGrpSpPr>
              <p:grpSpPr bwMode="auto">
                <a:xfrm>
                  <a:off x="6062571" y="867401"/>
                  <a:ext cx="1575175" cy="1575175"/>
                  <a:chOff x="2485" y="1026"/>
                  <a:chExt cx="1270" cy="1270"/>
                </a:xfrm>
                <a:solidFill>
                  <a:srgbClr val="FFC000"/>
                </a:solidFill>
              </p:grpSpPr>
              <p:grpSp>
                <p:nvGrpSpPr>
                  <p:cNvPr id="2482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86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87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483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84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85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468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6062571" y="867401"/>
                  <a:ext cx="1575175" cy="1575175"/>
                  <a:chOff x="2485" y="1026"/>
                  <a:chExt cx="1270" cy="1270"/>
                </a:xfrm>
                <a:solidFill>
                  <a:srgbClr val="FFCC00"/>
                </a:solidFill>
              </p:grpSpPr>
              <p:grpSp>
                <p:nvGrpSpPr>
                  <p:cNvPr id="2476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80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81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477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78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79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469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6062571" y="867401"/>
                  <a:ext cx="1575175" cy="1575175"/>
                  <a:chOff x="2485" y="1026"/>
                  <a:chExt cx="1270" cy="1270"/>
                </a:xfrm>
                <a:solidFill>
                  <a:srgbClr val="FFFF00"/>
                </a:solidFill>
              </p:grpSpPr>
              <p:grpSp>
                <p:nvGrpSpPr>
                  <p:cNvPr id="2470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74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75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471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72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73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2798" name="グループ化 2797"/>
            <p:cNvGrpSpPr/>
            <p:nvPr/>
          </p:nvGrpSpPr>
          <p:grpSpPr>
            <a:xfrm>
              <a:off x="6482254" y="5174793"/>
              <a:ext cx="735806" cy="735804"/>
              <a:chOff x="6062570" y="2827248"/>
              <a:chExt cx="1575175" cy="1575175"/>
            </a:xfrm>
          </p:grpSpPr>
          <p:grpSp>
            <p:nvGrpSpPr>
              <p:cNvPr id="2799" name="グループ化 2798"/>
              <p:cNvGrpSpPr/>
              <p:nvPr/>
            </p:nvGrpSpPr>
            <p:grpSpPr>
              <a:xfrm>
                <a:off x="6062570" y="2827248"/>
                <a:ext cx="1575175" cy="1575175"/>
                <a:chOff x="6062571" y="867401"/>
                <a:chExt cx="1575175" cy="1575175"/>
              </a:xfrm>
            </p:grpSpPr>
            <p:grpSp>
              <p:nvGrpSpPr>
                <p:cNvPr id="2844" name="Group 822"/>
                <p:cNvGrpSpPr>
                  <a:grpSpLocks/>
                </p:cNvGrpSpPr>
                <p:nvPr/>
              </p:nvGrpSpPr>
              <p:grpSpPr bwMode="auto">
                <a:xfrm>
                  <a:off x="6062571" y="867401"/>
                  <a:ext cx="1575175" cy="1575175"/>
                  <a:chOff x="2485" y="1026"/>
                  <a:chExt cx="1270" cy="1270"/>
                </a:xfrm>
                <a:solidFill>
                  <a:srgbClr val="FFC000"/>
                </a:solidFill>
              </p:grpSpPr>
              <p:grpSp>
                <p:nvGrpSpPr>
                  <p:cNvPr id="2859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63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64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60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61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62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45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6062571" y="867401"/>
                  <a:ext cx="1575175" cy="1575175"/>
                  <a:chOff x="2485" y="1026"/>
                  <a:chExt cx="1270" cy="1270"/>
                </a:xfrm>
                <a:solidFill>
                  <a:srgbClr val="FFCC00"/>
                </a:solidFill>
              </p:grpSpPr>
              <p:grpSp>
                <p:nvGrpSpPr>
                  <p:cNvPr id="2853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57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58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54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55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56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46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6062571" y="867401"/>
                  <a:ext cx="1575175" cy="1575175"/>
                  <a:chOff x="2485" y="1026"/>
                  <a:chExt cx="1270" cy="1270"/>
                </a:xfrm>
                <a:solidFill>
                  <a:srgbClr val="FFFF00"/>
                </a:solidFill>
              </p:grpSpPr>
              <p:grpSp>
                <p:nvGrpSpPr>
                  <p:cNvPr id="2847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51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52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48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49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50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800" name="グループ化 2799"/>
              <p:cNvGrpSpPr/>
              <p:nvPr/>
            </p:nvGrpSpPr>
            <p:grpSpPr>
              <a:xfrm rot="726592">
                <a:off x="6163098" y="2927777"/>
                <a:ext cx="1374118" cy="1374116"/>
                <a:chOff x="6062571" y="867401"/>
                <a:chExt cx="1575175" cy="1575175"/>
              </a:xfrm>
            </p:grpSpPr>
            <p:grpSp>
              <p:nvGrpSpPr>
                <p:cNvPr id="2823" name="Group 822"/>
                <p:cNvGrpSpPr>
                  <a:grpSpLocks/>
                </p:cNvGrpSpPr>
                <p:nvPr/>
              </p:nvGrpSpPr>
              <p:grpSpPr bwMode="auto">
                <a:xfrm>
                  <a:off x="6062571" y="867401"/>
                  <a:ext cx="1575175" cy="1575175"/>
                  <a:chOff x="2485" y="1026"/>
                  <a:chExt cx="1270" cy="1270"/>
                </a:xfrm>
                <a:solidFill>
                  <a:srgbClr val="FFC000"/>
                </a:solidFill>
              </p:grpSpPr>
              <p:grpSp>
                <p:nvGrpSpPr>
                  <p:cNvPr id="2838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42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43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39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40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41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24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6062571" y="867401"/>
                  <a:ext cx="1575175" cy="1575175"/>
                  <a:chOff x="2485" y="1026"/>
                  <a:chExt cx="1270" cy="1270"/>
                </a:xfrm>
                <a:solidFill>
                  <a:srgbClr val="FFCC00"/>
                </a:solidFill>
              </p:grpSpPr>
              <p:grpSp>
                <p:nvGrpSpPr>
                  <p:cNvPr id="2832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36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37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33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34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35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25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6062571" y="867401"/>
                  <a:ext cx="1575175" cy="1575175"/>
                  <a:chOff x="2485" y="1026"/>
                  <a:chExt cx="1270" cy="1270"/>
                </a:xfrm>
                <a:solidFill>
                  <a:srgbClr val="FFFF00"/>
                </a:solidFill>
              </p:grpSpPr>
              <p:grpSp>
                <p:nvGrpSpPr>
                  <p:cNvPr id="2826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30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31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27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28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29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801" name="グループ化 2800"/>
              <p:cNvGrpSpPr/>
              <p:nvPr/>
            </p:nvGrpSpPr>
            <p:grpSpPr>
              <a:xfrm rot="21125062">
                <a:off x="6273330" y="3038009"/>
                <a:ext cx="1153654" cy="1153652"/>
                <a:chOff x="6062571" y="867401"/>
                <a:chExt cx="1575175" cy="1575175"/>
              </a:xfrm>
            </p:grpSpPr>
            <p:grpSp>
              <p:nvGrpSpPr>
                <p:cNvPr id="2802" name="Group 822"/>
                <p:cNvGrpSpPr>
                  <a:grpSpLocks/>
                </p:cNvGrpSpPr>
                <p:nvPr/>
              </p:nvGrpSpPr>
              <p:grpSpPr bwMode="auto">
                <a:xfrm>
                  <a:off x="6062571" y="867401"/>
                  <a:ext cx="1575175" cy="1575175"/>
                  <a:chOff x="2485" y="1026"/>
                  <a:chExt cx="1270" cy="1270"/>
                </a:xfrm>
                <a:solidFill>
                  <a:srgbClr val="FFC000"/>
                </a:solidFill>
              </p:grpSpPr>
              <p:grpSp>
                <p:nvGrpSpPr>
                  <p:cNvPr id="2817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21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22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18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19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20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03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6062571" y="867401"/>
                  <a:ext cx="1575175" cy="1575175"/>
                  <a:chOff x="2485" y="1026"/>
                  <a:chExt cx="1270" cy="1270"/>
                </a:xfrm>
                <a:solidFill>
                  <a:srgbClr val="FFCC00"/>
                </a:solidFill>
              </p:grpSpPr>
              <p:grpSp>
                <p:nvGrpSpPr>
                  <p:cNvPr id="2811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15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16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12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13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14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04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6062571" y="867401"/>
                  <a:ext cx="1575175" cy="1575175"/>
                  <a:chOff x="2485" y="1026"/>
                  <a:chExt cx="1270" cy="1270"/>
                </a:xfrm>
                <a:solidFill>
                  <a:srgbClr val="FFFF00"/>
                </a:solidFill>
              </p:grpSpPr>
              <p:grpSp>
                <p:nvGrpSpPr>
                  <p:cNvPr id="2805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09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10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06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07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08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</p:grpSp>
      <p:grpSp>
        <p:nvGrpSpPr>
          <p:cNvPr id="9127" name="グループ化 9126"/>
          <p:cNvGrpSpPr/>
          <p:nvPr/>
        </p:nvGrpSpPr>
        <p:grpSpPr>
          <a:xfrm>
            <a:off x="7909125" y="4755108"/>
            <a:ext cx="1575175" cy="1575175"/>
            <a:chOff x="7909125" y="4755108"/>
            <a:chExt cx="1575175" cy="1575175"/>
          </a:xfrm>
          <a:solidFill>
            <a:schemeClr val="bg2">
              <a:lumMod val="50000"/>
            </a:schemeClr>
          </a:solidFill>
        </p:grpSpPr>
        <p:grpSp>
          <p:nvGrpSpPr>
            <p:cNvPr id="2195" name="グループ化 2194"/>
            <p:cNvGrpSpPr/>
            <p:nvPr/>
          </p:nvGrpSpPr>
          <p:grpSpPr>
            <a:xfrm>
              <a:off x="7909125" y="4755108"/>
              <a:ext cx="1575175" cy="1575175"/>
              <a:chOff x="7909125" y="2827248"/>
              <a:chExt cx="1575175" cy="1575175"/>
            </a:xfrm>
            <a:grpFill/>
          </p:grpSpPr>
          <p:grpSp>
            <p:nvGrpSpPr>
              <p:cNvPr id="2196" name="グループ化 2195"/>
              <p:cNvGrpSpPr/>
              <p:nvPr/>
            </p:nvGrpSpPr>
            <p:grpSpPr>
              <a:xfrm>
                <a:off x="7909125" y="2827248"/>
                <a:ext cx="1575175" cy="1575175"/>
                <a:chOff x="7909126" y="867401"/>
                <a:chExt cx="1575175" cy="1575175"/>
              </a:xfrm>
              <a:grpFill/>
            </p:grpSpPr>
            <p:grpSp>
              <p:nvGrpSpPr>
                <p:cNvPr id="2241" name="Group 822"/>
                <p:cNvGrpSpPr>
                  <a:grpSpLocks/>
                </p:cNvGrpSpPr>
                <p:nvPr/>
              </p:nvGrpSpPr>
              <p:grpSpPr bwMode="auto">
                <a:xfrm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256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260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61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257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258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59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242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250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254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55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251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252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53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243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244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248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49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245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246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47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197" name="グループ化 2196"/>
              <p:cNvGrpSpPr/>
              <p:nvPr/>
            </p:nvGrpSpPr>
            <p:grpSpPr>
              <a:xfrm rot="726592">
                <a:off x="8009653" y="2927777"/>
                <a:ext cx="1374118" cy="1374116"/>
                <a:chOff x="7909126" y="867401"/>
                <a:chExt cx="1575175" cy="1575175"/>
              </a:xfrm>
              <a:grpFill/>
            </p:grpSpPr>
            <p:grpSp>
              <p:nvGrpSpPr>
                <p:cNvPr id="2220" name="Group 822"/>
                <p:cNvGrpSpPr>
                  <a:grpSpLocks/>
                </p:cNvGrpSpPr>
                <p:nvPr/>
              </p:nvGrpSpPr>
              <p:grpSpPr bwMode="auto">
                <a:xfrm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235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239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40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236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237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221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229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233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4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230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231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2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222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223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227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28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224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225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26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198" name="グループ化 2197"/>
              <p:cNvGrpSpPr/>
              <p:nvPr/>
            </p:nvGrpSpPr>
            <p:grpSpPr>
              <a:xfrm rot="21125062">
                <a:off x="8119885" y="3038009"/>
                <a:ext cx="1153654" cy="1153652"/>
                <a:chOff x="7909126" y="867401"/>
                <a:chExt cx="1575175" cy="1575175"/>
              </a:xfrm>
              <a:grpFill/>
            </p:grpSpPr>
            <p:grpSp>
              <p:nvGrpSpPr>
                <p:cNvPr id="2199" name="Group 822"/>
                <p:cNvGrpSpPr>
                  <a:grpSpLocks/>
                </p:cNvGrpSpPr>
                <p:nvPr/>
              </p:nvGrpSpPr>
              <p:grpSpPr bwMode="auto">
                <a:xfrm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214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218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19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215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216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17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200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208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212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13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209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210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11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201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202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206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07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203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204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05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2530" name="グループ化 2529"/>
            <p:cNvGrpSpPr/>
            <p:nvPr/>
          </p:nvGrpSpPr>
          <p:grpSpPr>
            <a:xfrm>
              <a:off x="8160071" y="5006055"/>
              <a:ext cx="1073282" cy="1073280"/>
              <a:chOff x="7909125" y="2827248"/>
              <a:chExt cx="1575175" cy="1575175"/>
            </a:xfrm>
            <a:grpFill/>
          </p:grpSpPr>
          <p:grpSp>
            <p:nvGrpSpPr>
              <p:cNvPr id="2531" name="グループ化 2530"/>
              <p:cNvGrpSpPr/>
              <p:nvPr/>
            </p:nvGrpSpPr>
            <p:grpSpPr>
              <a:xfrm>
                <a:off x="7909125" y="2827248"/>
                <a:ext cx="1575175" cy="1575175"/>
                <a:chOff x="7909126" y="867401"/>
                <a:chExt cx="1575175" cy="1575175"/>
              </a:xfrm>
              <a:grpFill/>
            </p:grpSpPr>
            <p:grpSp>
              <p:nvGrpSpPr>
                <p:cNvPr id="2576" name="Group 822"/>
                <p:cNvGrpSpPr>
                  <a:grpSpLocks/>
                </p:cNvGrpSpPr>
                <p:nvPr/>
              </p:nvGrpSpPr>
              <p:grpSpPr bwMode="auto">
                <a:xfrm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591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95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96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92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93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94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577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585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89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90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86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87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88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578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579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83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84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80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81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82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532" name="グループ化 2531"/>
              <p:cNvGrpSpPr/>
              <p:nvPr/>
            </p:nvGrpSpPr>
            <p:grpSpPr>
              <a:xfrm rot="726592">
                <a:off x="8009653" y="2927777"/>
                <a:ext cx="1374118" cy="1374116"/>
                <a:chOff x="7909126" y="867401"/>
                <a:chExt cx="1575175" cy="1575175"/>
              </a:xfrm>
              <a:grpFill/>
            </p:grpSpPr>
            <p:grpSp>
              <p:nvGrpSpPr>
                <p:cNvPr id="2555" name="Group 822"/>
                <p:cNvGrpSpPr>
                  <a:grpSpLocks/>
                </p:cNvGrpSpPr>
                <p:nvPr/>
              </p:nvGrpSpPr>
              <p:grpSpPr bwMode="auto">
                <a:xfrm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570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74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75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71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72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73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556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564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68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69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65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66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67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557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558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62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63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59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60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61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533" name="グループ化 2532"/>
              <p:cNvGrpSpPr/>
              <p:nvPr/>
            </p:nvGrpSpPr>
            <p:grpSpPr>
              <a:xfrm rot="21125062">
                <a:off x="8119885" y="3038009"/>
                <a:ext cx="1153654" cy="1153652"/>
                <a:chOff x="7909126" y="867401"/>
                <a:chExt cx="1575175" cy="1575175"/>
              </a:xfrm>
              <a:grpFill/>
            </p:grpSpPr>
            <p:grpSp>
              <p:nvGrpSpPr>
                <p:cNvPr id="2534" name="Group 822"/>
                <p:cNvGrpSpPr>
                  <a:grpSpLocks/>
                </p:cNvGrpSpPr>
                <p:nvPr/>
              </p:nvGrpSpPr>
              <p:grpSpPr bwMode="auto">
                <a:xfrm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549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53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54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50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51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52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535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543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47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48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44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45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46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536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537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41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42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38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39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40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2865" name="グループ化 2864"/>
            <p:cNvGrpSpPr/>
            <p:nvPr/>
          </p:nvGrpSpPr>
          <p:grpSpPr>
            <a:xfrm>
              <a:off x="8328809" y="5174793"/>
              <a:ext cx="735806" cy="735804"/>
              <a:chOff x="7909125" y="2827248"/>
              <a:chExt cx="1575175" cy="1575175"/>
            </a:xfrm>
            <a:grpFill/>
          </p:grpSpPr>
          <p:grpSp>
            <p:nvGrpSpPr>
              <p:cNvPr id="2866" name="グループ化 2865"/>
              <p:cNvGrpSpPr/>
              <p:nvPr/>
            </p:nvGrpSpPr>
            <p:grpSpPr>
              <a:xfrm>
                <a:off x="7909125" y="2827248"/>
                <a:ext cx="1575175" cy="1575175"/>
                <a:chOff x="7909126" y="867401"/>
                <a:chExt cx="1575175" cy="1575175"/>
              </a:xfrm>
              <a:grpFill/>
            </p:grpSpPr>
            <p:grpSp>
              <p:nvGrpSpPr>
                <p:cNvPr id="2911" name="Group 822"/>
                <p:cNvGrpSpPr>
                  <a:grpSpLocks/>
                </p:cNvGrpSpPr>
                <p:nvPr/>
              </p:nvGrpSpPr>
              <p:grpSpPr bwMode="auto">
                <a:xfrm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926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930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31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27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928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29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912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920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924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25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21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922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23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913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914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918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19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15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916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17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867" name="グループ化 2866"/>
              <p:cNvGrpSpPr/>
              <p:nvPr/>
            </p:nvGrpSpPr>
            <p:grpSpPr>
              <a:xfrm rot="726592">
                <a:off x="8009653" y="2927777"/>
                <a:ext cx="1374118" cy="1374116"/>
                <a:chOff x="7909126" y="867401"/>
                <a:chExt cx="1575175" cy="1575175"/>
              </a:xfrm>
              <a:grpFill/>
            </p:grpSpPr>
            <p:grpSp>
              <p:nvGrpSpPr>
                <p:cNvPr id="2890" name="Group 822"/>
                <p:cNvGrpSpPr>
                  <a:grpSpLocks/>
                </p:cNvGrpSpPr>
                <p:nvPr/>
              </p:nvGrpSpPr>
              <p:grpSpPr bwMode="auto">
                <a:xfrm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905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909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10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06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907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08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91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899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903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04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00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901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02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92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893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97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8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94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95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6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868" name="グループ化 2867"/>
              <p:cNvGrpSpPr/>
              <p:nvPr/>
            </p:nvGrpSpPr>
            <p:grpSpPr>
              <a:xfrm rot="21125062">
                <a:off x="8119885" y="3038009"/>
                <a:ext cx="1153654" cy="1153652"/>
                <a:chOff x="7909126" y="867401"/>
                <a:chExt cx="1575175" cy="1575175"/>
              </a:xfrm>
              <a:grpFill/>
            </p:grpSpPr>
            <p:grpSp>
              <p:nvGrpSpPr>
                <p:cNvPr id="2869" name="Group 822"/>
                <p:cNvGrpSpPr>
                  <a:grpSpLocks/>
                </p:cNvGrpSpPr>
                <p:nvPr/>
              </p:nvGrpSpPr>
              <p:grpSpPr bwMode="auto">
                <a:xfrm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884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88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89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85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86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87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70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878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82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83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79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80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81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71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872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76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77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73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74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75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366630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13" name="Group 821"/>
          <p:cNvGrpSpPr>
            <a:grpSpLocks/>
          </p:cNvGrpSpPr>
          <p:nvPr/>
        </p:nvGrpSpPr>
        <p:grpSpPr bwMode="auto">
          <a:xfrm>
            <a:off x="407495" y="867401"/>
            <a:ext cx="1575175" cy="1575175"/>
            <a:chOff x="2485" y="1026"/>
            <a:chExt cx="1270" cy="1270"/>
          </a:xfr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13500000" scaled="0"/>
          </a:gradFill>
          <a:scene3d>
            <a:camera prst="orthographicFront"/>
            <a:lightRig rig="flat" dir="t"/>
          </a:scene3d>
        </p:grpSpPr>
        <p:grpSp>
          <p:nvGrpSpPr>
            <p:cNvPr id="9014" name="Group 822"/>
            <p:cNvGrpSpPr>
              <a:grpSpLocks/>
            </p:cNvGrpSpPr>
            <p:nvPr/>
          </p:nvGrpSpPr>
          <p:grpSpPr bwMode="auto">
            <a:xfrm>
              <a:off x="2485" y="1026"/>
              <a:ext cx="1270" cy="1270"/>
              <a:chOff x="2485" y="1026"/>
              <a:chExt cx="1270" cy="1270"/>
            </a:xfrm>
            <a:grpFill/>
          </p:grpSpPr>
          <p:grpSp>
            <p:nvGrpSpPr>
              <p:cNvPr id="9015" name="Group 823"/>
              <p:cNvGrpSpPr>
                <a:grpSpLocks/>
              </p:cNvGrpSpPr>
              <p:nvPr/>
            </p:nvGrpSpPr>
            <p:grpSpPr bwMode="auto">
              <a:xfrm>
                <a:off x="2984" y="1026"/>
                <a:ext cx="272" cy="1270"/>
                <a:chOff x="2848" y="1026"/>
                <a:chExt cx="272" cy="1270"/>
              </a:xfrm>
              <a:grpFill/>
            </p:grpSpPr>
            <p:sp>
              <p:nvSpPr>
                <p:cNvPr id="9016" name="AutoShape 824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17" name="AutoShape 825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018" name="Group 826"/>
              <p:cNvGrpSpPr>
                <a:grpSpLocks/>
              </p:cNvGrpSpPr>
              <p:nvPr/>
            </p:nvGrpSpPr>
            <p:grpSpPr bwMode="auto">
              <a:xfrm rot="5400000">
                <a:off x="2984" y="1026"/>
                <a:ext cx="272" cy="1270"/>
                <a:chOff x="2848" y="1026"/>
                <a:chExt cx="272" cy="1270"/>
              </a:xfrm>
              <a:grpFill/>
            </p:grpSpPr>
            <p:sp>
              <p:nvSpPr>
                <p:cNvPr id="9019" name="AutoShape 827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20" name="AutoShape 828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9021" name="Group 829"/>
            <p:cNvGrpSpPr>
              <a:grpSpLocks/>
            </p:cNvGrpSpPr>
            <p:nvPr/>
          </p:nvGrpSpPr>
          <p:grpSpPr bwMode="auto">
            <a:xfrm rot="1800000">
              <a:off x="2485" y="1026"/>
              <a:ext cx="1270" cy="1270"/>
              <a:chOff x="2485" y="1026"/>
              <a:chExt cx="1270" cy="1270"/>
            </a:xfrm>
            <a:grpFill/>
          </p:grpSpPr>
          <p:grpSp>
            <p:nvGrpSpPr>
              <p:cNvPr id="9022" name="Group 830"/>
              <p:cNvGrpSpPr>
                <a:grpSpLocks/>
              </p:cNvGrpSpPr>
              <p:nvPr/>
            </p:nvGrpSpPr>
            <p:grpSpPr bwMode="auto">
              <a:xfrm>
                <a:off x="2984" y="1026"/>
                <a:ext cx="272" cy="1270"/>
                <a:chOff x="2848" y="1026"/>
                <a:chExt cx="272" cy="1270"/>
              </a:xfrm>
              <a:grpFill/>
            </p:grpSpPr>
            <p:sp>
              <p:nvSpPr>
                <p:cNvPr id="9023" name="AutoShape 831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24" name="AutoShape 832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025" name="Group 833"/>
              <p:cNvGrpSpPr>
                <a:grpSpLocks/>
              </p:cNvGrpSpPr>
              <p:nvPr/>
            </p:nvGrpSpPr>
            <p:grpSpPr bwMode="auto">
              <a:xfrm rot="5400000">
                <a:off x="2984" y="1026"/>
                <a:ext cx="272" cy="1270"/>
                <a:chOff x="2848" y="1026"/>
                <a:chExt cx="272" cy="1270"/>
              </a:xfrm>
              <a:grpFill/>
            </p:grpSpPr>
            <p:sp>
              <p:nvSpPr>
                <p:cNvPr id="9026" name="AutoShape 834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27" name="AutoShape 835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9028" name="Group 836"/>
            <p:cNvGrpSpPr>
              <a:grpSpLocks/>
            </p:cNvGrpSpPr>
            <p:nvPr/>
          </p:nvGrpSpPr>
          <p:grpSpPr bwMode="auto">
            <a:xfrm rot="3600000">
              <a:off x="2485" y="1026"/>
              <a:ext cx="1270" cy="1270"/>
              <a:chOff x="2485" y="1026"/>
              <a:chExt cx="1270" cy="1270"/>
            </a:xfrm>
            <a:grpFill/>
          </p:grpSpPr>
          <p:grpSp>
            <p:nvGrpSpPr>
              <p:cNvPr id="9029" name="Group 837"/>
              <p:cNvGrpSpPr>
                <a:grpSpLocks/>
              </p:cNvGrpSpPr>
              <p:nvPr/>
            </p:nvGrpSpPr>
            <p:grpSpPr bwMode="auto">
              <a:xfrm>
                <a:off x="2984" y="1026"/>
                <a:ext cx="272" cy="1270"/>
                <a:chOff x="2848" y="1026"/>
                <a:chExt cx="272" cy="1270"/>
              </a:xfrm>
              <a:grpFill/>
            </p:grpSpPr>
            <p:sp>
              <p:nvSpPr>
                <p:cNvPr id="9030" name="AutoShape 838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31" name="AutoShape 839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032" name="Group 840"/>
              <p:cNvGrpSpPr>
                <a:grpSpLocks/>
              </p:cNvGrpSpPr>
              <p:nvPr/>
            </p:nvGrpSpPr>
            <p:grpSpPr bwMode="auto">
              <a:xfrm rot="5400000">
                <a:off x="2984" y="1026"/>
                <a:ext cx="272" cy="1270"/>
                <a:chOff x="2848" y="1026"/>
                <a:chExt cx="272" cy="1270"/>
              </a:xfrm>
              <a:grpFill/>
            </p:grpSpPr>
            <p:sp>
              <p:nvSpPr>
                <p:cNvPr id="9033" name="AutoShape 841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34" name="AutoShape 842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2" name="グループ化 21"/>
          <p:cNvGrpSpPr/>
          <p:nvPr/>
        </p:nvGrpSpPr>
        <p:grpSpPr>
          <a:xfrm>
            <a:off x="2280683" y="867401"/>
            <a:ext cx="1575175" cy="1575175"/>
            <a:chOff x="2280683" y="867401"/>
            <a:chExt cx="1575175" cy="1575175"/>
          </a:xfr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13500000" scaled="0"/>
          </a:gradFill>
          <a:scene3d>
            <a:camera prst="orthographicFront"/>
            <a:lightRig rig="flat" dir="t"/>
          </a:scene3d>
        </p:grpSpPr>
        <p:grpSp>
          <p:nvGrpSpPr>
            <p:cNvPr id="800" name="Group 822"/>
            <p:cNvGrpSpPr>
              <a:grpSpLocks/>
            </p:cNvGrpSpPr>
            <p:nvPr/>
          </p:nvGrpSpPr>
          <p:grpSpPr bwMode="auto">
            <a:xfrm>
              <a:off x="2280683" y="867401"/>
              <a:ext cx="1575175" cy="1575175"/>
              <a:chOff x="2485" y="1026"/>
              <a:chExt cx="1270" cy="1270"/>
            </a:xfrm>
            <a:grpFill/>
          </p:grpSpPr>
          <p:grpSp>
            <p:nvGrpSpPr>
              <p:cNvPr id="815" name="Group 823"/>
              <p:cNvGrpSpPr>
                <a:grpSpLocks/>
              </p:cNvGrpSpPr>
              <p:nvPr/>
            </p:nvGrpSpPr>
            <p:grpSpPr bwMode="auto">
              <a:xfrm>
                <a:off x="2984" y="1026"/>
                <a:ext cx="272" cy="1270"/>
                <a:chOff x="2848" y="1026"/>
                <a:chExt cx="272" cy="1270"/>
              </a:xfrm>
              <a:grpFill/>
            </p:grpSpPr>
            <p:sp>
              <p:nvSpPr>
                <p:cNvPr id="819" name="AutoShape 824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20" name="AutoShape 825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16" name="Group 826"/>
              <p:cNvGrpSpPr>
                <a:grpSpLocks/>
              </p:cNvGrpSpPr>
              <p:nvPr/>
            </p:nvGrpSpPr>
            <p:grpSpPr bwMode="auto">
              <a:xfrm rot="5400000">
                <a:off x="2984" y="1026"/>
                <a:ext cx="272" cy="1270"/>
                <a:chOff x="2848" y="1026"/>
                <a:chExt cx="272" cy="1270"/>
              </a:xfrm>
              <a:grpFill/>
            </p:grpSpPr>
            <p:sp>
              <p:nvSpPr>
                <p:cNvPr id="817" name="AutoShape 827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18" name="AutoShape 828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01" name="Group 829"/>
            <p:cNvGrpSpPr>
              <a:grpSpLocks/>
            </p:cNvGrpSpPr>
            <p:nvPr/>
          </p:nvGrpSpPr>
          <p:grpSpPr bwMode="auto">
            <a:xfrm rot="1800000">
              <a:off x="2280683" y="867401"/>
              <a:ext cx="1575175" cy="1575175"/>
              <a:chOff x="2485" y="1026"/>
              <a:chExt cx="1270" cy="1270"/>
            </a:xfrm>
            <a:grpFill/>
          </p:grpSpPr>
          <p:grpSp>
            <p:nvGrpSpPr>
              <p:cNvPr id="809" name="Group 830"/>
              <p:cNvGrpSpPr>
                <a:grpSpLocks/>
              </p:cNvGrpSpPr>
              <p:nvPr/>
            </p:nvGrpSpPr>
            <p:grpSpPr bwMode="auto">
              <a:xfrm>
                <a:off x="2984" y="1026"/>
                <a:ext cx="272" cy="1270"/>
                <a:chOff x="2848" y="1026"/>
                <a:chExt cx="272" cy="1270"/>
              </a:xfrm>
              <a:grpFill/>
            </p:grpSpPr>
            <p:sp>
              <p:nvSpPr>
                <p:cNvPr id="813" name="AutoShape 831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14" name="AutoShape 832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10" name="Group 833"/>
              <p:cNvGrpSpPr>
                <a:grpSpLocks/>
              </p:cNvGrpSpPr>
              <p:nvPr/>
            </p:nvGrpSpPr>
            <p:grpSpPr bwMode="auto">
              <a:xfrm rot="5400000">
                <a:off x="2984" y="1026"/>
                <a:ext cx="272" cy="1270"/>
                <a:chOff x="2848" y="1026"/>
                <a:chExt cx="272" cy="1270"/>
              </a:xfrm>
              <a:grpFill/>
            </p:grpSpPr>
            <p:sp>
              <p:nvSpPr>
                <p:cNvPr id="811" name="AutoShape 834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12" name="AutoShape 835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02" name="Group 836"/>
            <p:cNvGrpSpPr>
              <a:grpSpLocks/>
            </p:cNvGrpSpPr>
            <p:nvPr/>
          </p:nvGrpSpPr>
          <p:grpSpPr bwMode="auto">
            <a:xfrm rot="3600000">
              <a:off x="2280683" y="867401"/>
              <a:ext cx="1575175" cy="1575175"/>
              <a:chOff x="2485" y="1026"/>
              <a:chExt cx="1270" cy="1270"/>
            </a:xfrm>
            <a:grpFill/>
          </p:grpSpPr>
          <p:grpSp>
            <p:nvGrpSpPr>
              <p:cNvPr id="803" name="Group 837"/>
              <p:cNvGrpSpPr>
                <a:grpSpLocks/>
              </p:cNvGrpSpPr>
              <p:nvPr/>
            </p:nvGrpSpPr>
            <p:grpSpPr bwMode="auto">
              <a:xfrm>
                <a:off x="2984" y="1026"/>
                <a:ext cx="272" cy="1270"/>
                <a:chOff x="2848" y="1026"/>
                <a:chExt cx="272" cy="1270"/>
              </a:xfrm>
              <a:grpFill/>
            </p:grpSpPr>
            <p:sp>
              <p:nvSpPr>
                <p:cNvPr id="807" name="AutoShape 838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8" name="AutoShape 839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04" name="Group 840"/>
              <p:cNvGrpSpPr>
                <a:grpSpLocks/>
              </p:cNvGrpSpPr>
              <p:nvPr/>
            </p:nvGrpSpPr>
            <p:grpSpPr bwMode="auto">
              <a:xfrm rot="5400000">
                <a:off x="2984" y="1026"/>
                <a:ext cx="272" cy="1270"/>
                <a:chOff x="2848" y="1026"/>
                <a:chExt cx="272" cy="1270"/>
              </a:xfrm>
              <a:grpFill/>
            </p:grpSpPr>
            <p:sp>
              <p:nvSpPr>
                <p:cNvPr id="805" name="AutoShape 841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6" name="AutoShape 842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3" name="グループ化 22"/>
          <p:cNvGrpSpPr/>
          <p:nvPr/>
        </p:nvGrpSpPr>
        <p:grpSpPr>
          <a:xfrm>
            <a:off x="4180505" y="867401"/>
            <a:ext cx="1575175" cy="1575175"/>
            <a:chOff x="4180505" y="867401"/>
            <a:chExt cx="1575175" cy="1575175"/>
          </a:xfr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3500000" scaled="0"/>
          </a:gradFill>
          <a:scene3d>
            <a:camera prst="orthographicFront"/>
            <a:lightRig rig="flat" dir="t"/>
          </a:scene3d>
        </p:grpSpPr>
        <p:grpSp>
          <p:nvGrpSpPr>
            <p:cNvPr id="889" name="Group 822"/>
            <p:cNvGrpSpPr>
              <a:grpSpLocks/>
            </p:cNvGrpSpPr>
            <p:nvPr/>
          </p:nvGrpSpPr>
          <p:grpSpPr bwMode="auto">
            <a:xfrm>
              <a:off x="4180505" y="867401"/>
              <a:ext cx="1575175" cy="1575175"/>
              <a:chOff x="2485" y="1026"/>
              <a:chExt cx="1270" cy="1270"/>
            </a:xfrm>
            <a:grpFill/>
          </p:grpSpPr>
          <p:grpSp>
            <p:nvGrpSpPr>
              <p:cNvPr id="1170" name="Group 823"/>
              <p:cNvGrpSpPr>
                <a:grpSpLocks/>
              </p:cNvGrpSpPr>
              <p:nvPr/>
            </p:nvGrpSpPr>
            <p:grpSpPr bwMode="auto">
              <a:xfrm>
                <a:off x="2984" y="1026"/>
                <a:ext cx="272" cy="1270"/>
                <a:chOff x="2848" y="1026"/>
                <a:chExt cx="272" cy="1270"/>
              </a:xfrm>
              <a:grpFill/>
            </p:grpSpPr>
            <p:sp>
              <p:nvSpPr>
                <p:cNvPr id="1174" name="AutoShape 824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75" name="AutoShape 825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71" name="Group 826"/>
              <p:cNvGrpSpPr>
                <a:grpSpLocks/>
              </p:cNvGrpSpPr>
              <p:nvPr/>
            </p:nvGrpSpPr>
            <p:grpSpPr bwMode="auto">
              <a:xfrm rot="5400000">
                <a:off x="2984" y="1026"/>
                <a:ext cx="272" cy="1270"/>
                <a:chOff x="2848" y="1026"/>
                <a:chExt cx="272" cy="1270"/>
              </a:xfrm>
              <a:grpFill/>
            </p:grpSpPr>
            <p:sp>
              <p:nvSpPr>
                <p:cNvPr id="1172" name="AutoShape 827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73" name="AutoShape 828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90" name="Group 829"/>
            <p:cNvGrpSpPr>
              <a:grpSpLocks/>
            </p:cNvGrpSpPr>
            <p:nvPr/>
          </p:nvGrpSpPr>
          <p:grpSpPr bwMode="auto">
            <a:xfrm rot="1800000">
              <a:off x="4180505" y="867401"/>
              <a:ext cx="1575175" cy="1575175"/>
              <a:chOff x="2485" y="1026"/>
              <a:chExt cx="1270" cy="1270"/>
            </a:xfrm>
            <a:grpFill/>
          </p:grpSpPr>
          <p:grpSp>
            <p:nvGrpSpPr>
              <p:cNvPr id="898" name="Group 830"/>
              <p:cNvGrpSpPr>
                <a:grpSpLocks/>
              </p:cNvGrpSpPr>
              <p:nvPr/>
            </p:nvGrpSpPr>
            <p:grpSpPr bwMode="auto">
              <a:xfrm>
                <a:off x="2984" y="1026"/>
                <a:ext cx="272" cy="1270"/>
                <a:chOff x="2848" y="1026"/>
                <a:chExt cx="272" cy="1270"/>
              </a:xfrm>
              <a:grpFill/>
            </p:grpSpPr>
            <p:sp>
              <p:nvSpPr>
                <p:cNvPr id="1168" name="AutoShape 831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69" name="AutoShape 832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99" name="Group 833"/>
              <p:cNvGrpSpPr>
                <a:grpSpLocks/>
              </p:cNvGrpSpPr>
              <p:nvPr/>
            </p:nvGrpSpPr>
            <p:grpSpPr bwMode="auto">
              <a:xfrm rot="5400000">
                <a:off x="2984" y="1026"/>
                <a:ext cx="272" cy="1270"/>
                <a:chOff x="2848" y="1026"/>
                <a:chExt cx="272" cy="1270"/>
              </a:xfrm>
              <a:grpFill/>
            </p:grpSpPr>
            <p:sp>
              <p:nvSpPr>
                <p:cNvPr id="900" name="AutoShape 834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1" name="AutoShape 835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91" name="Group 836"/>
            <p:cNvGrpSpPr>
              <a:grpSpLocks/>
            </p:cNvGrpSpPr>
            <p:nvPr/>
          </p:nvGrpSpPr>
          <p:grpSpPr bwMode="auto">
            <a:xfrm rot="3600000">
              <a:off x="4180505" y="867401"/>
              <a:ext cx="1575175" cy="1575175"/>
              <a:chOff x="2485" y="1026"/>
              <a:chExt cx="1270" cy="1270"/>
            </a:xfrm>
            <a:grpFill/>
          </p:grpSpPr>
          <p:grpSp>
            <p:nvGrpSpPr>
              <p:cNvPr id="892" name="Group 837"/>
              <p:cNvGrpSpPr>
                <a:grpSpLocks/>
              </p:cNvGrpSpPr>
              <p:nvPr/>
            </p:nvGrpSpPr>
            <p:grpSpPr bwMode="auto">
              <a:xfrm>
                <a:off x="2984" y="1026"/>
                <a:ext cx="272" cy="1270"/>
                <a:chOff x="2848" y="1026"/>
                <a:chExt cx="272" cy="1270"/>
              </a:xfrm>
              <a:grpFill/>
            </p:grpSpPr>
            <p:sp>
              <p:nvSpPr>
                <p:cNvPr id="896" name="AutoShape 838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97" name="AutoShape 839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93" name="Group 840"/>
              <p:cNvGrpSpPr>
                <a:grpSpLocks/>
              </p:cNvGrpSpPr>
              <p:nvPr/>
            </p:nvGrpSpPr>
            <p:grpSpPr bwMode="auto">
              <a:xfrm rot="5400000">
                <a:off x="2984" y="1026"/>
                <a:ext cx="272" cy="1270"/>
                <a:chOff x="2848" y="1026"/>
                <a:chExt cx="272" cy="1270"/>
              </a:xfrm>
              <a:grpFill/>
            </p:grpSpPr>
            <p:sp>
              <p:nvSpPr>
                <p:cNvPr id="894" name="AutoShape 841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95" name="AutoShape 842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4" name="グループ化 23"/>
          <p:cNvGrpSpPr/>
          <p:nvPr/>
        </p:nvGrpSpPr>
        <p:grpSpPr>
          <a:xfrm>
            <a:off x="6062571" y="867401"/>
            <a:ext cx="1575175" cy="1575175"/>
            <a:chOff x="6062571" y="867401"/>
            <a:chExt cx="1575175" cy="1575175"/>
          </a:xfr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3500000" scaled="0"/>
          </a:gradFill>
          <a:scene3d>
            <a:camera prst="orthographicFront"/>
            <a:lightRig rig="flat" dir="t"/>
          </a:scene3d>
        </p:grpSpPr>
        <p:grpSp>
          <p:nvGrpSpPr>
            <p:cNvPr id="1244" name="Group 822"/>
            <p:cNvGrpSpPr>
              <a:grpSpLocks/>
            </p:cNvGrpSpPr>
            <p:nvPr/>
          </p:nvGrpSpPr>
          <p:grpSpPr bwMode="auto">
            <a:xfrm>
              <a:off x="6062571" y="867401"/>
              <a:ext cx="1575175" cy="1575175"/>
              <a:chOff x="2485" y="1026"/>
              <a:chExt cx="1270" cy="1270"/>
            </a:xfrm>
            <a:grpFill/>
          </p:grpSpPr>
          <p:grpSp>
            <p:nvGrpSpPr>
              <p:cNvPr id="1259" name="Group 823"/>
              <p:cNvGrpSpPr>
                <a:grpSpLocks/>
              </p:cNvGrpSpPr>
              <p:nvPr/>
            </p:nvGrpSpPr>
            <p:grpSpPr bwMode="auto">
              <a:xfrm>
                <a:off x="2984" y="1026"/>
                <a:ext cx="272" cy="1270"/>
                <a:chOff x="2848" y="1026"/>
                <a:chExt cx="272" cy="1270"/>
              </a:xfrm>
              <a:grpFill/>
            </p:grpSpPr>
            <p:sp>
              <p:nvSpPr>
                <p:cNvPr id="1263" name="AutoShape 824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64" name="AutoShape 825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60" name="Group 826"/>
              <p:cNvGrpSpPr>
                <a:grpSpLocks/>
              </p:cNvGrpSpPr>
              <p:nvPr/>
            </p:nvGrpSpPr>
            <p:grpSpPr bwMode="auto">
              <a:xfrm rot="5400000">
                <a:off x="2984" y="1026"/>
                <a:ext cx="272" cy="1270"/>
                <a:chOff x="2848" y="1026"/>
                <a:chExt cx="272" cy="1270"/>
              </a:xfrm>
              <a:grpFill/>
            </p:grpSpPr>
            <p:sp>
              <p:nvSpPr>
                <p:cNvPr id="1261" name="AutoShape 827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62" name="AutoShape 828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245" name="Group 829"/>
            <p:cNvGrpSpPr>
              <a:grpSpLocks/>
            </p:cNvGrpSpPr>
            <p:nvPr/>
          </p:nvGrpSpPr>
          <p:grpSpPr bwMode="auto">
            <a:xfrm rot="1800000">
              <a:off x="6062571" y="867401"/>
              <a:ext cx="1575175" cy="1575175"/>
              <a:chOff x="2485" y="1026"/>
              <a:chExt cx="1270" cy="1270"/>
            </a:xfrm>
            <a:grpFill/>
          </p:grpSpPr>
          <p:grpSp>
            <p:nvGrpSpPr>
              <p:cNvPr id="1253" name="Group 830"/>
              <p:cNvGrpSpPr>
                <a:grpSpLocks/>
              </p:cNvGrpSpPr>
              <p:nvPr/>
            </p:nvGrpSpPr>
            <p:grpSpPr bwMode="auto">
              <a:xfrm>
                <a:off x="2984" y="1026"/>
                <a:ext cx="272" cy="1270"/>
                <a:chOff x="2848" y="1026"/>
                <a:chExt cx="272" cy="1270"/>
              </a:xfrm>
              <a:grpFill/>
            </p:grpSpPr>
            <p:sp>
              <p:nvSpPr>
                <p:cNvPr id="1257" name="AutoShape 831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58" name="AutoShape 832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54" name="Group 833"/>
              <p:cNvGrpSpPr>
                <a:grpSpLocks/>
              </p:cNvGrpSpPr>
              <p:nvPr/>
            </p:nvGrpSpPr>
            <p:grpSpPr bwMode="auto">
              <a:xfrm rot="5400000">
                <a:off x="2984" y="1026"/>
                <a:ext cx="272" cy="1270"/>
                <a:chOff x="2848" y="1026"/>
                <a:chExt cx="272" cy="1270"/>
              </a:xfrm>
              <a:grpFill/>
            </p:grpSpPr>
            <p:sp>
              <p:nvSpPr>
                <p:cNvPr id="1255" name="AutoShape 834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56" name="AutoShape 835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246" name="Group 836"/>
            <p:cNvGrpSpPr>
              <a:grpSpLocks/>
            </p:cNvGrpSpPr>
            <p:nvPr/>
          </p:nvGrpSpPr>
          <p:grpSpPr bwMode="auto">
            <a:xfrm rot="3600000">
              <a:off x="6062571" y="867401"/>
              <a:ext cx="1575175" cy="1575175"/>
              <a:chOff x="2485" y="1026"/>
              <a:chExt cx="1270" cy="1270"/>
            </a:xfrm>
            <a:grpFill/>
          </p:grpSpPr>
          <p:grpSp>
            <p:nvGrpSpPr>
              <p:cNvPr id="1247" name="Group 837"/>
              <p:cNvGrpSpPr>
                <a:grpSpLocks/>
              </p:cNvGrpSpPr>
              <p:nvPr/>
            </p:nvGrpSpPr>
            <p:grpSpPr bwMode="auto">
              <a:xfrm>
                <a:off x="2984" y="1026"/>
                <a:ext cx="272" cy="1270"/>
                <a:chOff x="2848" y="1026"/>
                <a:chExt cx="272" cy="1270"/>
              </a:xfrm>
              <a:grpFill/>
            </p:grpSpPr>
            <p:sp>
              <p:nvSpPr>
                <p:cNvPr id="1251" name="AutoShape 838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52" name="AutoShape 839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48" name="Group 840"/>
              <p:cNvGrpSpPr>
                <a:grpSpLocks/>
              </p:cNvGrpSpPr>
              <p:nvPr/>
            </p:nvGrpSpPr>
            <p:grpSpPr bwMode="auto">
              <a:xfrm rot="5400000">
                <a:off x="2984" y="1026"/>
                <a:ext cx="272" cy="1270"/>
                <a:chOff x="2848" y="1026"/>
                <a:chExt cx="272" cy="1270"/>
              </a:xfrm>
              <a:grpFill/>
            </p:grpSpPr>
            <p:sp>
              <p:nvSpPr>
                <p:cNvPr id="1249" name="AutoShape 841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50" name="AutoShape 842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5" name="グループ化 24"/>
          <p:cNvGrpSpPr/>
          <p:nvPr/>
        </p:nvGrpSpPr>
        <p:grpSpPr>
          <a:xfrm>
            <a:off x="7909126" y="867401"/>
            <a:ext cx="1575175" cy="1575175"/>
            <a:chOff x="7909126" y="867401"/>
            <a:chExt cx="1575175" cy="1575175"/>
          </a:xfr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13500000" scaled="0"/>
          </a:gradFill>
          <a:scene3d>
            <a:camera prst="orthographicFront"/>
            <a:lightRig rig="flat" dir="t"/>
          </a:scene3d>
        </p:grpSpPr>
        <p:grpSp>
          <p:nvGrpSpPr>
            <p:cNvPr id="1333" name="Group 822"/>
            <p:cNvGrpSpPr>
              <a:grpSpLocks/>
            </p:cNvGrpSpPr>
            <p:nvPr/>
          </p:nvGrpSpPr>
          <p:grpSpPr bwMode="auto">
            <a:xfrm>
              <a:off x="7909126" y="867401"/>
              <a:ext cx="1575175" cy="1575175"/>
              <a:chOff x="2485" y="1026"/>
              <a:chExt cx="1270" cy="1270"/>
            </a:xfrm>
            <a:grpFill/>
          </p:grpSpPr>
          <p:grpSp>
            <p:nvGrpSpPr>
              <p:cNvPr id="1348" name="Group 823"/>
              <p:cNvGrpSpPr>
                <a:grpSpLocks/>
              </p:cNvGrpSpPr>
              <p:nvPr/>
            </p:nvGrpSpPr>
            <p:grpSpPr bwMode="auto">
              <a:xfrm>
                <a:off x="2984" y="1026"/>
                <a:ext cx="272" cy="1270"/>
                <a:chOff x="2848" y="1026"/>
                <a:chExt cx="272" cy="1270"/>
              </a:xfrm>
              <a:grpFill/>
            </p:grpSpPr>
            <p:sp>
              <p:nvSpPr>
                <p:cNvPr id="1352" name="AutoShape 824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53" name="AutoShape 825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49" name="Group 826"/>
              <p:cNvGrpSpPr>
                <a:grpSpLocks/>
              </p:cNvGrpSpPr>
              <p:nvPr/>
            </p:nvGrpSpPr>
            <p:grpSpPr bwMode="auto">
              <a:xfrm rot="5400000">
                <a:off x="2984" y="1026"/>
                <a:ext cx="272" cy="1270"/>
                <a:chOff x="2848" y="1026"/>
                <a:chExt cx="272" cy="1270"/>
              </a:xfrm>
              <a:grpFill/>
            </p:grpSpPr>
            <p:sp>
              <p:nvSpPr>
                <p:cNvPr id="1350" name="AutoShape 827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51" name="AutoShape 828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334" name="Group 829"/>
            <p:cNvGrpSpPr>
              <a:grpSpLocks/>
            </p:cNvGrpSpPr>
            <p:nvPr/>
          </p:nvGrpSpPr>
          <p:grpSpPr bwMode="auto">
            <a:xfrm rot="1800000">
              <a:off x="7909126" y="867401"/>
              <a:ext cx="1575175" cy="1575175"/>
              <a:chOff x="2485" y="1026"/>
              <a:chExt cx="1270" cy="1270"/>
            </a:xfrm>
            <a:grpFill/>
          </p:grpSpPr>
          <p:grpSp>
            <p:nvGrpSpPr>
              <p:cNvPr id="1342" name="Group 830"/>
              <p:cNvGrpSpPr>
                <a:grpSpLocks/>
              </p:cNvGrpSpPr>
              <p:nvPr/>
            </p:nvGrpSpPr>
            <p:grpSpPr bwMode="auto">
              <a:xfrm>
                <a:off x="2984" y="1026"/>
                <a:ext cx="272" cy="1270"/>
                <a:chOff x="2848" y="1026"/>
                <a:chExt cx="272" cy="1270"/>
              </a:xfrm>
              <a:grpFill/>
            </p:grpSpPr>
            <p:sp>
              <p:nvSpPr>
                <p:cNvPr id="1346" name="AutoShape 831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47" name="AutoShape 832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43" name="Group 833"/>
              <p:cNvGrpSpPr>
                <a:grpSpLocks/>
              </p:cNvGrpSpPr>
              <p:nvPr/>
            </p:nvGrpSpPr>
            <p:grpSpPr bwMode="auto">
              <a:xfrm rot="5400000">
                <a:off x="2984" y="1026"/>
                <a:ext cx="272" cy="1270"/>
                <a:chOff x="2848" y="1026"/>
                <a:chExt cx="272" cy="1270"/>
              </a:xfrm>
              <a:grpFill/>
            </p:grpSpPr>
            <p:sp>
              <p:nvSpPr>
                <p:cNvPr id="1344" name="AutoShape 834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45" name="AutoShape 835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335" name="Group 836"/>
            <p:cNvGrpSpPr>
              <a:grpSpLocks/>
            </p:cNvGrpSpPr>
            <p:nvPr/>
          </p:nvGrpSpPr>
          <p:grpSpPr bwMode="auto">
            <a:xfrm rot="3600000">
              <a:off x="7909126" y="867401"/>
              <a:ext cx="1575175" cy="1575175"/>
              <a:chOff x="2485" y="1026"/>
              <a:chExt cx="1270" cy="1270"/>
            </a:xfrm>
            <a:grpFill/>
          </p:grpSpPr>
          <p:grpSp>
            <p:nvGrpSpPr>
              <p:cNvPr id="1336" name="Group 837"/>
              <p:cNvGrpSpPr>
                <a:grpSpLocks/>
              </p:cNvGrpSpPr>
              <p:nvPr/>
            </p:nvGrpSpPr>
            <p:grpSpPr bwMode="auto">
              <a:xfrm>
                <a:off x="2984" y="1026"/>
                <a:ext cx="272" cy="1270"/>
                <a:chOff x="2848" y="1026"/>
                <a:chExt cx="272" cy="1270"/>
              </a:xfrm>
              <a:grpFill/>
            </p:grpSpPr>
            <p:sp>
              <p:nvSpPr>
                <p:cNvPr id="1340" name="AutoShape 838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41" name="AutoShape 839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37" name="Group 840"/>
              <p:cNvGrpSpPr>
                <a:grpSpLocks/>
              </p:cNvGrpSpPr>
              <p:nvPr/>
            </p:nvGrpSpPr>
            <p:grpSpPr bwMode="auto">
              <a:xfrm rot="5400000">
                <a:off x="2984" y="1026"/>
                <a:ext cx="272" cy="1270"/>
                <a:chOff x="2848" y="1026"/>
                <a:chExt cx="272" cy="1270"/>
              </a:xfrm>
              <a:grpFill/>
            </p:grpSpPr>
            <p:sp>
              <p:nvSpPr>
                <p:cNvPr id="1338" name="AutoShape 841"/>
                <p:cNvSpPr>
                  <a:spLocks noChangeArrowheads="1"/>
                </p:cNvSpPr>
                <p:nvPr/>
              </p:nvSpPr>
              <p:spPr bwMode="auto">
                <a:xfrm>
                  <a:off x="2848" y="1026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39" name="AutoShape 842"/>
                <p:cNvSpPr>
                  <a:spLocks noChangeArrowheads="1"/>
                </p:cNvSpPr>
                <p:nvPr/>
              </p:nvSpPr>
              <p:spPr bwMode="auto">
                <a:xfrm rot="10800000">
                  <a:off x="2848" y="2069"/>
                  <a:ext cx="272" cy="227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pFill/>
                <a:ln w="28575">
                  <a:noFill/>
                  <a:miter lim="800000"/>
                  <a:headEnd/>
                  <a:tailEnd/>
                </a:ln>
                <a:effectLst/>
                <a:sp3d>
                  <a:bevelT w="177800" h="88900" prst="softRound"/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6" name="グループ化 25"/>
          <p:cNvGrpSpPr/>
          <p:nvPr/>
        </p:nvGrpSpPr>
        <p:grpSpPr>
          <a:xfrm>
            <a:off x="407494" y="2827248"/>
            <a:ext cx="1575175" cy="1575175"/>
            <a:chOff x="407494" y="2827248"/>
            <a:chExt cx="1575175" cy="1575175"/>
          </a:xfr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13500000" scaled="0"/>
          </a:gradFill>
          <a:scene3d>
            <a:camera prst="orthographicFront"/>
            <a:lightRig rig="flat" dir="t"/>
          </a:scene3d>
        </p:grpSpPr>
        <p:grpSp>
          <p:nvGrpSpPr>
            <p:cNvPr id="1597" name="Group 821"/>
            <p:cNvGrpSpPr>
              <a:grpSpLocks/>
            </p:cNvGrpSpPr>
            <p:nvPr/>
          </p:nvGrpSpPr>
          <p:grpSpPr bwMode="auto">
            <a:xfrm>
              <a:off x="407494" y="2827248"/>
              <a:ext cx="1575175" cy="1575175"/>
              <a:chOff x="2485" y="1026"/>
              <a:chExt cx="1270" cy="1270"/>
            </a:xfrm>
            <a:grpFill/>
          </p:grpSpPr>
          <p:grpSp>
            <p:nvGrpSpPr>
              <p:cNvPr id="1598" name="Group 822"/>
              <p:cNvGrpSpPr>
                <a:grpSpLocks/>
              </p:cNvGrpSpPr>
              <p:nvPr/>
            </p:nvGrpSpPr>
            <p:grpSpPr bwMode="auto">
              <a:xfrm>
                <a:off x="2485" y="1026"/>
                <a:ext cx="1270" cy="1270"/>
                <a:chOff x="2485" y="1026"/>
                <a:chExt cx="1270" cy="1270"/>
              </a:xfrm>
              <a:grpFill/>
            </p:grpSpPr>
            <p:grpSp>
              <p:nvGrpSpPr>
                <p:cNvPr id="1613" name="Group 823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617" name="AutoShape 82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18" name="AutoShape 82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14" name="Group 826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615" name="AutoShape 827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16" name="AutoShape 82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599" name="Group 829"/>
              <p:cNvGrpSpPr>
                <a:grpSpLocks/>
              </p:cNvGrpSpPr>
              <p:nvPr/>
            </p:nvGrpSpPr>
            <p:grpSpPr bwMode="auto">
              <a:xfrm rot="1800000">
                <a:off x="2485" y="1026"/>
                <a:ext cx="1270" cy="1270"/>
                <a:chOff x="2485" y="1026"/>
                <a:chExt cx="1270" cy="1270"/>
              </a:xfrm>
              <a:grpFill/>
            </p:grpSpPr>
            <p:grpSp>
              <p:nvGrpSpPr>
                <p:cNvPr id="1607" name="Group 830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611" name="AutoShape 83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12" name="AutoShape 83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08" name="Group 833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609" name="AutoShape 83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10" name="AutoShape 83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600" name="Group 836"/>
              <p:cNvGrpSpPr>
                <a:grpSpLocks/>
              </p:cNvGrpSpPr>
              <p:nvPr/>
            </p:nvGrpSpPr>
            <p:grpSpPr bwMode="auto">
              <a:xfrm rot="3600000">
                <a:off x="2485" y="1026"/>
                <a:ext cx="1270" cy="1270"/>
                <a:chOff x="2485" y="1026"/>
                <a:chExt cx="1270" cy="1270"/>
              </a:xfrm>
              <a:grpFill/>
            </p:grpSpPr>
            <p:grpSp>
              <p:nvGrpSpPr>
                <p:cNvPr id="1601" name="Group 837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605" name="AutoShape 838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06" name="AutoShape 83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02" name="Group 840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603" name="AutoShape 84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04" name="AutoShape 84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707" name="Group 821"/>
            <p:cNvGrpSpPr>
              <a:grpSpLocks/>
            </p:cNvGrpSpPr>
            <p:nvPr/>
          </p:nvGrpSpPr>
          <p:grpSpPr bwMode="auto">
            <a:xfrm rot="726592">
              <a:off x="508022" y="2927777"/>
              <a:ext cx="1374118" cy="1374116"/>
              <a:chOff x="2485" y="1026"/>
              <a:chExt cx="1270" cy="1270"/>
            </a:xfrm>
            <a:grpFill/>
          </p:grpSpPr>
          <p:grpSp>
            <p:nvGrpSpPr>
              <p:cNvPr id="1708" name="Group 822"/>
              <p:cNvGrpSpPr>
                <a:grpSpLocks/>
              </p:cNvGrpSpPr>
              <p:nvPr/>
            </p:nvGrpSpPr>
            <p:grpSpPr bwMode="auto">
              <a:xfrm>
                <a:off x="2485" y="1026"/>
                <a:ext cx="1270" cy="1270"/>
                <a:chOff x="2485" y="1026"/>
                <a:chExt cx="1270" cy="1270"/>
              </a:xfrm>
              <a:grpFill/>
            </p:grpSpPr>
            <p:grpSp>
              <p:nvGrpSpPr>
                <p:cNvPr id="1723" name="Group 823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727" name="AutoShape 82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28" name="AutoShape 82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24" name="Group 826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725" name="AutoShape 827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26" name="AutoShape 82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709" name="Group 829"/>
              <p:cNvGrpSpPr>
                <a:grpSpLocks/>
              </p:cNvGrpSpPr>
              <p:nvPr/>
            </p:nvGrpSpPr>
            <p:grpSpPr bwMode="auto">
              <a:xfrm rot="1800000">
                <a:off x="2485" y="1026"/>
                <a:ext cx="1270" cy="1270"/>
                <a:chOff x="2485" y="1026"/>
                <a:chExt cx="1270" cy="1270"/>
              </a:xfrm>
              <a:grpFill/>
            </p:grpSpPr>
            <p:grpSp>
              <p:nvGrpSpPr>
                <p:cNvPr id="1717" name="Group 830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721" name="AutoShape 83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22" name="AutoShape 83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18" name="Group 833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719" name="AutoShape 83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20" name="AutoShape 83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710" name="Group 836"/>
              <p:cNvGrpSpPr>
                <a:grpSpLocks/>
              </p:cNvGrpSpPr>
              <p:nvPr/>
            </p:nvGrpSpPr>
            <p:grpSpPr bwMode="auto">
              <a:xfrm rot="3600000">
                <a:off x="2485" y="1026"/>
                <a:ext cx="1270" cy="1270"/>
                <a:chOff x="2485" y="1026"/>
                <a:chExt cx="1270" cy="1270"/>
              </a:xfrm>
              <a:grpFill/>
            </p:grpSpPr>
            <p:grpSp>
              <p:nvGrpSpPr>
                <p:cNvPr id="1711" name="Group 837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715" name="AutoShape 838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16" name="AutoShape 83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12" name="Group 840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713" name="AutoShape 84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14" name="AutoShape 84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817" name="Group 821"/>
            <p:cNvGrpSpPr>
              <a:grpSpLocks/>
            </p:cNvGrpSpPr>
            <p:nvPr/>
          </p:nvGrpSpPr>
          <p:grpSpPr bwMode="auto">
            <a:xfrm rot="21125062">
              <a:off x="618254" y="3038009"/>
              <a:ext cx="1153654" cy="1153652"/>
              <a:chOff x="2485" y="1026"/>
              <a:chExt cx="1270" cy="1270"/>
            </a:xfrm>
            <a:grpFill/>
          </p:grpSpPr>
          <p:grpSp>
            <p:nvGrpSpPr>
              <p:cNvPr id="1818" name="Group 822"/>
              <p:cNvGrpSpPr>
                <a:grpSpLocks/>
              </p:cNvGrpSpPr>
              <p:nvPr/>
            </p:nvGrpSpPr>
            <p:grpSpPr bwMode="auto">
              <a:xfrm>
                <a:off x="2485" y="1026"/>
                <a:ext cx="1270" cy="1270"/>
                <a:chOff x="2485" y="1026"/>
                <a:chExt cx="1270" cy="1270"/>
              </a:xfrm>
              <a:grpFill/>
            </p:grpSpPr>
            <p:grpSp>
              <p:nvGrpSpPr>
                <p:cNvPr id="1833" name="Group 823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837" name="AutoShape 82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38" name="AutoShape 82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34" name="Group 826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835" name="AutoShape 827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36" name="AutoShape 82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819" name="Group 829"/>
              <p:cNvGrpSpPr>
                <a:grpSpLocks/>
              </p:cNvGrpSpPr>
              <p:nvPr/>
            </p:nvGrpSpPr>
            <p:grpSpPr bwMode="auto">
              <a:xfrm rot="1800000">
                <a:off x="2485" y="1026"/>
                <a:ext cx="1270" cy="1270"/>
                <a:chOff x="2485" y="1026"/>
                <a:chExt cx="1270" cy="1270"/>
              </a:xfrm>
              <a:grpFill/>
            </p:grpSpPr>
            <p:grpSp>
              <p:nvGrpSpPr>
                <p:cNvPr id="1827" name="Group 830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831" name="AutoShape 83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32" name="AutoShape 83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28" name="Group 833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829" name="AutoShape 83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30" name="AutoShape 83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820" name="Group 836"/>
              <p:cNvGrpSpPr>
                <a:grpSpLocks/>
              </p:cNvGrpSpPr>
              <p:nvPr/>
            </p:nvGrpSpPr>
            <p:grpSpPr bwMode="auto">
              <a:xfrm rot="3600000">
                <a:off x="2485" y="1026"/>
                <a:ext cx="1270" cy="1270"/>
                <a:chOff x="2485" y="1026"/>
                <a:chExt cx="1270" cy="1270"/>
              </a:xfrm>
              <a:grpFill/>
            </p:grpSpPr>
            <p:grpSp>
              <p:nvGrpSpPr>
                <p:cNvPr id="1821" name="Group 837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825" name="AutoShape 838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26" name="AutoShape 83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22" name="Group 840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823" name="AutoShape 84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24" name="AutoShape 84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27" name="グループ化 26"/>
          <p:cNvGrpSpPr/>
          <p:nvPr/>
        </p:nvGrpSpPr>
        <p:grpSpPr>
          <a:xfrm>
            <a:off x="2280682" y="2827248"/>
            <a:ext cx="1575175" cy="1575175"/>
            <a:chOff x="2280682" y="2827248"/>
            <a:chExt cx="1575175" cy="1575175"/>
          </a:xfr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13500000" scaled="0"/>
          </a:gradFill>
          <a:scene3d>
            <a:camera prst="orthographicFront"/>
            <a:lightRig rig="flat" dir="t"/>
          </a:scene3d>
        </p:grpSpPr>
        <p:grpSp>
          <p:nvGrpSpPr>
            <p:cNvPr id="1619" name="グループ化 1618"/>
            <p:cNvGrpSpPr/>
            <p:nvPr/>
          </p:nvGrpSpPr>
          <p:grpSpPr>
            <a:xfrm>
              <a:off x="2280682" y="2827248"/>
              <a:ext cx="1575175" cy="1575175"/>
              <a:chOff x="2280683" y="867401"/>
              <a:chExt cx="1575175" cy="1575175"/>
            </a:xfrm>
            <a:grpFill/>
          </p:grpSpPr>
          <p:grpSp>
            <p:nvGrpSpPr>
              <p:cNvPr id="1620" name="Group 822"/>
              <p:cNvGrpSpPr>
                <a:grpSpLocks/>
              </p:cNvGrpSpPr>
              <p:nvPr/>
            </p:nvGrpSpPr>
            <p:grpSpPr bwMode="auto">
              <a:xfrm>
                <a:off x="2280683" y="867401"/>
                <a:ext cx="1575175" cy="1575175"/>
                <a:chOff x="2485" y="1026"/>
                <a:chExt cx="1270" cy="1270"/>
              </a:xfrm>
              <a:grpFill/>
            </p:grpSpPr>
            <p:grpSp>
              <p:nvGrpSpPr>
                <p:cNvPr id="1635" name="Group 823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639" name="AutoShape 82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40" name="AutoShape 82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36" name="Group 826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637" name="AutoShape 827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38" name="AutoShape 82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621" name="Group 829"/>
              <p:cNvGrpSpPr>
                <a:grpSpLocks/>
              </p:cNvGrpSpPr>
              <p:nvPr/>
            </p:nvGrpSpPr>
            <p:grpSpPr bwMode="auto">
              <a:xfrm rot="1800000">
                <a:off x="2280683" y="867401"/>
                <a:ext cx="1575175" cy="1575175"/>
                <a:chOff x="2485" y="1026"/>
                <a:chExt cx="1270" cy="1270"/>
              </a:xfrm>
              <a:grpFill/>
            </p:grpSpPr>
            <p:grpSp>
              <p:nvGrpSpPr>
                <p:cNvPr id="1629" name="Group 830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633" name="AutoShape 83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34" name="AutoShape 83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30" name="Group 833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631" name="AutoShape 83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32" name="AutoShape 83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622" name="Group 836"/>
              <p:cNvGrpSpPr>
                <a:grpSpLocks/>
              </p:cNvGrpSpPr>
              <p:nvPr/>
            </p:nvGrpSpPr>
            <p:grpSpPr bwMode="auto">
              <a:xfrm rot="3600000">
                <a:off x="2280683" y="867401"/>
                <a:ext cx="1575175" cy="1575175"/>
                <a:chOff x="2485" y="1026"/>
                <a:chExt cx="1270" cy="1270"/>
              </a:xfrm>
              <a:grpFill/>
            </p:grpSpPr>
            <p:grpSp>
              <p:nvGrpSpPr>
                <p:cNvPr id="1623" name="Group 837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627" name="AutoShape 838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28" name="AutoShape 83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24" name="Group 840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625" name="AutoShape 84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26" name="AutoShape 84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729" name="グループ化 1728"/>
            <p:cNvGrpSpPr/>
            <p:nvPr/>
          </p:nvGrpSpPr>
          <p:grpSpPr>
            <a:xfrm rot="726592">
              <a:off x="2381210" y="2927777"/>
              <a:ext cx="1374118" cy="1374116"/>
              <a:chOff x="2280683" y="867401"/>
              <a:chExt cx="1575175" cy="1575175"/>
            </a:xfrm>
            <a:grpFill/>
          </p:grpSpPr>
          <p:grpSp>
            <p:nvGrpSpPr>
              <p:cNvPr id="1730" name="Group 822"/>
              <p:cNvGrpSpPr>
                <a:grpSpLocks/>
              </p:cNvGrpSpPr>
              <p:nvPr/>
            </p:nvGrpSpPr>
            <p:grpSpPr bwMode="auto">
              <a:xfrm>
                <a:off x="2280683" y="867401"/>
                <a:ext cx="1575175" cy="1575175"/>
                <a:chOff x="2485" y="1026"/>
                <a:chExt cx="1270" cy="1270"/>
              </a:xfrm>
              <a:grpFill/>
            </p:grpSpPr>
            <p:grpSp>
              <p:nvGrpSpPr>
                <p:cNvPr id="1745" name="Group 823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749" name="AutoShape 82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50" name="AutoShape 82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46" name="Group 826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747" name="AutoShape 827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48" name="AutoShape 82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731" name="Group 829"/>
              <p:cNvGrpSpPr>
                <a:grpSpLocks/>
              </p:cNvGrpSpPr>
              <p:nvPr/>
            </p:nvGrpSpPr>
            <p:grpSpPr bwMode="auto">
              <a:xfrm rot="1800000">
                <a:off x="2280683" y="867401"/>
                <a:ext cx="1575175" cy="1575175"/>
                <a:chOff x="2485" y="1026"/>
                <a:chExt cx="1270" cy="1270"/>
              </a:xfrm>
              <a:grpFill/>
            </p:grpSpPr>
            <p:grpSp>
              <p:nvGrpSpPr>
                <p:cNvPr id="1739" name="Group 830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743" name="AutoShape 83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44" name="AutoShape 83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40" name="Group 833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741" name="AutoShape 83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42" name="AutoShape 83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732" name="Group 836"/>
              <p:cNvGrpSpPr>
                <a:grpSpLocks/>
              </p:cNvGrpSpPr>
              <p:nvPr/>
            </p:nvGrpSpPr>
            <p:grpSpPr bwMode="auto">
              <a:xfrm rot="3600000">
                <a:off x="2280683" y="867401"/>
                <a:ext cx="1575175" cy="1575175"/>
                <a:chOff x="2485" y="1026"/>
                <a:chExt cx="1270" cy="1270"/>
              </a:xfrm>
              <a:grpFill/>
            </p:grpSpPr>
            <p:grpSp>
              <p:nvGrpSpPr>
                <p:cNvPr id="1733" name="Group 837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737" name="AutoShape 838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38" name="AutoShape 83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34" name="Group 840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735" name="AutoShape 84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36" name="AutoShape 84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839" name="グループ化 1838"/>
            <p:cNvGrpSpPr/>
            <p:nvPr/>
          </p:nvGrpSpPr>
          <p:grpSpPr>
            <a:xfrm rot="21125062">
              <a:off x="2491442" y="3038009"/>
              <a:ext cx="1153654" cy="1153652"/>
              <a:chOff x="2280683" y="867401"/>
              <a:chExt cx="1575175" cy="1575175"/>
            </a:xfrm>
            <a:grpFill/>
          </p:grpSpPr>
          <p:grpSp>
            <p:nvGrpSpPr>
              <p:cNvPr id="1840" name="Group 822"/>
              <p:cNvGrpSpPr>
                <a:grpSpLocks/>
              </p:cNvGrpSpPr>
              <p:nvPr/>
            </p:nvGrpSpPr>
            <p:grpSpPr bwMode="auto">
              <a:xfrm>
                <a:off x="2280683" y="867401"/>
                <a:ext cx="1575175" cy="1575175"/>
                <a:chOff x="2485" y="1026"/>
                <a:chExt cx="1270" cy="1270"/>
              </a:xfrm>
              <a:grpFill/>
            </p:grpSpPr>
            <p:grpSp>
              <p:nvGrpSpPr>
                <p:cNvPr id="1855" name="Group 823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859" name="AutoShape 82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60" name="AutoShape 82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56" name="Group 826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857" name="AutoShape 827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8" name="AutoShape 82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841" name="Group 829"/>
              <p:cNvGrpSpPr>
                <a:grpSpLocks/>
              </p:cNvGrpSpPr>
              <p:nvPr/>
            </p:nvGrpSpPr>
            <p:grpSpPr bwMode="auto">
              <a:xfrm rot="1800000">
                <a:off x="2280683" y="867401"/>
                <a:ext cx="1575175" cy="1575175"/>
                <a:chOff x="2485" y="1026"/>
                <a:chExt cx="1270" cy="1270"/>
              </a:xfrm>
              <a:grpFill/>
            </p:grpSpPr>
            <p:grpSp>
              <p:nvGrpSpPr>
                <p:cNvPr id="1849" name="Group 830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853" name="AutoShape 83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4" name="AutoShape 83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50" name="Group 833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851" name="AutoShape 83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2" name="AutoShape 83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842" name="Group 836"/>
              <p:cNvGrpSpPr>
                <a:grpSpLocks/>
              </p:cNvGrpSpPr>
              <p:nvPr/>
            </p:nvGrpSpPr>
            <p:grpSpPr bwMode="auto">
              <a:xfrm rot="3600000">
                <a:off x="2280683" y="867401"/>
                <a:ext cx="1575175" cy="1575175"/>
                <a:chOff x="2485" y="1026"/>
                <a:chExt cx="1270" cy="1270"/>
              </a:xfrm>
              <a:grpFill/>
            </p:grpSpPr>
            <p:grpSp>
              <p:nvGrpSpPr>
                <p:cNvPr id="1843" name="Group 837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847" name="AutoShape 838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48" name="AutoShape 83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44" name="Group 840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845" name="AutoShape 84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46" name="AutoShape 84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28" name="グループ化 27"/>
          <p:cNvGrpSpPr/>
          <p:nvPr/>
        </p:nvGrpSpPr>
        <p:grpSpPr>
          <a:xfrm>
            <a:off x="4180504" y="2827248"/>
            <a:ext cx="1575175" cy="1575175"/>
            <a:chOff x="4180504" y="2827248"/>
            <a:chExt cx="1575175" cy="1575175"/>
          </a:xfr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3500000" scaled="0"/>
          </a:gradFill>
          <a:scene3d>
            <a:camera prst="orthographicFront"/>
            <a:lightRig rig="flat" dir="t"/>
          </a:scene3d>
        </p:grpSpPr>
        <p:grpSp>
          <p:nvGrpSpPr>
            <p:cNvPr id="1641" name="グループ化 1640"/>
            <p:cNvGrpSpPr/>
            <p:nvPr/>
          </p:nvGrpSpPr>
          <p:grpSpPr>
            <a:xfrm>
              <a:off x="4180504" y="2827248"/>
              <a:ext cx="1575175" cy="1575175"/>
              <a:chOff x="4180505" y="867401"/>
              <a:chExt cx="1575175" cy="1575175"/>
            </a:xfrm>
            <a:grpFill/>
          </p:grpSpPr>
          <p:grpSp>
            <p:nvGrpSpPr>
              <p:cNvPr id="1642" name="Group 822"/>
              <p:cNvGrpSpPr>
                <a:grpSpLocks/>
              </p:cNvGrpSpPr>
              <p:nvPr/>
            </p:nvGrpSpPr>
            <p:grpSpPr bwMode="auto">
              <a:xfrm>
                <a:off x="4180505" y="867401"/>
                <a:ext cx="1575175" cy="1575175"/>
                <a:chOff x="2485" y="1026"/>
                <a:chExt cx="1270" cy="1270"/>
              </a:xfrm>
              <a:grpFill/>
            </p:grpSpPr>
            <p:grpSp>
              <p:nvGrpSpPr>
                <p:cNvPr id="1657" name="Group 823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661" name="AutoShape 82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62" name="AutoShape 82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58" name="Group 826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659" name="AutoShape 827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60" name="AutoShape 82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643" name="Group 829"/>
              <p:cNvGrpSpPr>
                <a:grpSpLocks/>
              </p:cNvGrpSpPr>
              <p:nvPr/>
            </p:nvGrpSpPr>
            <p:grpSpPr bwMode="auto">
              <a:xfrm rot="1800000">
                <a:off x="4180505" y="867401"/>
                <a:ext cx="1575175" cy="1575175"/>
                <a:chOff x="2485" y="1026"/>
                <a:chExt cx="1270" cy="1270"/>
              </a:xfrm>
              <a:grpFill/>
            </p:grpSpPr>
            <p:grpSp>
              <p:nvGrpSpPr>
                <p:cNvPr id="1651" name="Group 830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655" name="AutoShape 83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56" name="AutoShape 83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52" name="Group 833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653" name="AutoShape 83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54" name="AutoShape 83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644" name="Group 836"/>
              <p:cNvGrpSpPr>
                <a:grpSpLocks/>
              </p:cNvGrpSpPr>
              <p:nvPr/>
            </p:nvGrpSpPr>
            <p:grpSpPr bwMode="auto">
              <a:xfrm rot="3600000">
                <a:off x="4180505" y="867401"/>
                <a:ext cx="1575175" cy="1575175"/>
                <a:chOff x="2485" y="1026"/>
                <a:chExt cx="1270" cy="1270"/>
              </a:xfrm>
              <a:grpFill/>
            </p:grpSpPr>
            <p:grpSp>
              <p:nvGrpSpPr>
                <p:cNvPr id="1645" name="Group 837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649" name="AutoShape 838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50" name="AutoShape 83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46" name="Group 840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647" name="AutoShape 84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48" name="AutoShape 84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751" name="グループ化 1750"/>
            <p:cNvGrpSpPr/>
            <p:nvPr/>
          </p:nvGrpSpPr>
          <p:grpSpPr>
            <a:xfrm rot="726592">
              <a:off x="4281032" y="2927777"/>
              <a:ext cx="1374118" cy="1374116"/>
              <a:chOff x="4180505" y="867401"/>
              <a:chExt cx="1575175" cy="1575175"/>
            </a:xfrm>
            <a:grpFill/>
          </p:grpSpPr>
          <p:grpSp>
            <p:nvGrpSpPr>
              <p:cNvPr id="1752" name="Group 822"/>
              <p:cNvGrpSpPr>
                <a:grpSpLocks/>
              </p:cNvGrpSpPr>
              <p:nvPr/>
            </p:nvGrpSpPr>
            <p:grpSpPr bwMode="auto">
              <a:xfrm>
                <a:off x="4180505" y="867401"/>
                <a:ext cx="1575175" cy="1575175"/>
                <a:chOff x="2485" y="1026"/>
                <a:chExt cx="1270" cy="1270"/>
              </a:xfrm>
              <a:grpFill/>
            </p:grpSpPr>
            <p:grpSp>
              <p:nvGrpSpPr>
                <p:cNvPr id="1767" name="Group 823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771" name="AutoShape 82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72" name="AutoShape 82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68" name="Group 826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769" name="AutoShape 827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70" name="AutoShape 82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753" name="Group 829"/>
              <p:cNvGrpSpPr>
                <a:grpSpLocks/>
              </p:cNvGrpSpPr>
              <p:nvPr/>
            </p:nvGrpSpPr>
            <p:grpSpPr bwMode="auto">
              <a:xfrm rot="1800000">
                <a:off x="4180505" y="867401"/>
                <a:ext cx="1575175" cy="1575175"/>
                <a:chOff x="2485" y="1026"/>
                <a:chExt cx="1270" cy="1270"/>
              </a:xfrm>
              <a:grpFill/>
            </p:grpSpPr>
            <p:grpSp>
              <p:nvGrpSpPr>
                <p:cNvPr id="1761" name="Group 830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765" name="AutoShape 83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66" name="AutoShape 83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62" name="Group 833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763" name="AutoShape 83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64" name="AutoShape 83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754" name="Group 836"/>
              <p:cNvGrpSpPr>
                <a:grpSpLocks/>
              </p:cNvGrpSpPr>
              <p:nvPr/>
            </p:nvGrpSpPr>
            <p:grpSpPr bwMode="auto">
              <a:xfrm rot="3600000">
                <a:off x="4180505" y="867401"/>
                <a:ext cx="1575175" cy="1575175"/>
                <a:chOff x="2485" y="1026"/>
                <a:chExt cx="1270" cy="1270"/>
              </a:xfrm>
              <a:grpFill/>
            </p:grpSpPr>
            <p:grpSp>
              <p:nvGrpSpPr>
                <p:cNvPr id="1755" name="Group 837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759" name="AutoShape 838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60" name="AutoShape 83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56" name="Group 840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757" name="AutoShape 84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58" name="AutoShape 84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861" name="グループ化 1860"/>
            <p:cNvGrpSpPr/>
            <p:nvPr/>
          </p:nvGrpSpPr>
          <p:grpSpPr>
            <a:xfrm rot="21125062">
              <a:off x="4391264" y="3038009"/>
              <a:ext cx="1153654" cy="1153652"/>
              <a:chOff x="4180505" y="867401"/>
              <a:chExt cx="1575175" cy="1575175"/>
            </a:xfrm>
            <a:grpFill/>
          </p:grpSpPr>
          <p:grpSp>
            <p:nvGrpSpPr>
              <p:cNvPr id="1862" name="Group 822"/>
              <p:cNvGrpSpPr>
                <a:grpSpLocks/>
              </p:cNvGrpSpPr>
              <p:nvPr/>
            </p:nvGrpSpPr>
            <p:grpSpPr bwMode="auto">
              <a:xfrm>
                <a:off x="4180505" y="867401"/>
                <a:ext cx="1575175" cy="1575175"/>
                <a:chOff x="2485" y="1026"/>
                <a:chExt cx="1270" cy="1270"/>
              </a:xfrm>
              <a:grpFill/>
            </p:grpSpPr>
            <p:grpSp>
              <p:nvGrpSpPr>
                <p:cNvPr id="1877" name="Group 823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881" name="AutoShape 82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82" name="AutoShape 82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78" name="Group 826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879" name="AutoShape 827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80" name="AutoShape 82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863" name="Group 829"/>
              <p:cNvGrpSpPr>
                <a:grpSpLocks/>
              </p:cNvGrpSpPr>
              <p:nvPr/>
            </p:nvGrpSpPr>
            <p:grpSpPr bwMode="auto">
              <a:xfrm rot="1800000">
                <a:off x="4180505" y="867401"/>
                <a:ext cx="1575175" cy="1575175"/>
                <a:chOff x="2485" y="1026"/>
                <a:chExt cx="1270" cy="1270"/>
              </a:xfrm>
              <a:grpFill/>
            </p:grpSpPr>
            <p:grpSp>
              <p:nvGrpSpPr>
                <p:cNvPr id="1871" name="Group 830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875" name="AutoShape 83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6" name="AutoShape 83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72" name="Group 833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873" name="AutoShape 83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4" name="AutoShape 83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864" name="Group 836"/>
              <p:cNvGrpSpPr>
                <a:grpSpLocks/>
              </p:cNvGrpSpPr>
              <p:nvPr/>
            </p:nvGrpSpPr>
            <p:grpSpPr bwMode="auto">
              <a:xfrm rot="3600000">
                <a:off x="4180505" y="867401"/>
                <a:ext cx="1575175" cy="1575175"/>
                <a:chOff x="2485" y="1026"/>
                <a:chExt cx="1270" cy="1270"/>
              </a:xfrm>
              <a:grpFill/>
            </p:grpSpPr>
            <p:grpSp>
              <p:nvGrpSpPr>
                <p:cNvPr id="1865" name="Group 837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869" name="AutoShape 838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0" name="AutoShape 83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66" name="Group 840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867" name="AutoShape 84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68" name="AutoShape 84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29" name="グループ化 28"/>
          <p:cNvGrpSpPr/>
          <p:nvPr/>
        </p:nvGrpSpPr>
        <p:grpSpPr>
          <a:xfrm>
            <a:off x="6062570" y="2827248"/>
            <a:ext cx="1575175" cy="1575175"/>
            <a:chOff x="6062570" y="2827248"/>
            <a:chExt cx="1575175" cy="1575175"/>
          </a:xfr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3500000" scaled="0"/>
          </a:gradFill>
          <a:scene3d>
            <a:camera prst="orthographicFront"/>
            <a:lightRig rig="flat" dir="t"/>
          </a:scene3d>
        </p:grpSpPr>
        <p:grpSp>
          <p:nvGrpSpPr>
            <p:cNvPr id="1663" name="グループ化 1662"/>
            <p:cNvGrpSpPr/>
            <p:nvPr/>
          </p:nvGrpSpPr>
          <p:grpSpPr>
            <a:xfrm>
              <a:off x="6062570" y="2827248"/>
              <a:ext cx="1575175" cy="1575175"/>
              <a:chOff x="6062571" y="867401"/>
              <a:chExt cx="1575175" cy="1575175"/>
            </a:xfrm>
            <a:grpFill/>
          </p:grpSpPr>
          <p:grpSp>
            <p:nvGrpSpPr>
              <p:cNvPr id="1664" name="Group 822"/>
              <p:cNvGrpSpPr>
                <a:grpSpLocks/>
              </p:cNvGrpSpPr>
              <p:nvPr/>
            </p:nvGrpSpPr>
            <p:grpSpPr bwMode="auto">
              <a:xfrm>
                <a:off x="6062571" y="867401"/>
                <a:ext cx="1575175" cy="1575175"/>
                <a:chOff x="2485" y="1026"/>
                <a:chExt cx="1270" cy="1270"/>
              </a:xfrm>
              <a:grpFill/>
            </p:grpSpPr>
            <p:grpSp>
              <p:nvGrpSpPr>
                <p:cNvPr id="1679" name="Group 823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683" name="AutoShape 82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84" name="AutoShape 82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80" name="Group 826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681" name="AutoShape 827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82" name="AutoShape 82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665" name="Group 829"/>
              <p:cNvGrpSpPr>
                <a:grpSpLocks/>
              </p:cNvGrpSpPr>
              <p:nvPr/>
            </p:nvGrpSpPr>
            <p:grpSpPr bwMode="auto">
              <a:xfrm rot="1800000">
                <a:off x="6062571" y="867401"/>
                <a:ext cx="1575175" cy="1575175"/>
                <a:chOff x="2485" y="1026"/>
                <a:chExt cx="1270" cy="1270"/>
              </a:xfrm>
              <a:grpFill/>
            </p:grpSpPr>
            <p:grpSp>
              <p:nvGrpSpPr>
                <p:cNvPr id="1673" name="Group 830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677" name="AutoShape 83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78" name="AutoShape 83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74" name="Group 833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675" name="AutoShape 83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76" name="AutoShape 83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666" name="Group 836"/>
              <p:cNvGrpSpPr>
                <a:grpSpLocks/>
              </p:cNvGrpSpPr>
              <p:nvPr/>
            </p:nvGrpSpPr>
            <p:grpSpPr bwMode="auto">
              <a:xfrm rot="3600000">
                <a:off x="6062571" y="867401"/>
                <a:ext cx="1575175" cy="1575175"/>
                <a:chOff x="2485" y="1026"/>
                <a:chExt cx="1270" cy="1270"/>
              </a:xfrm>
              <a:grpFill/>
            </p:grpSpPr>
            <p:grpSp>
              <p:nvGrpSpPr>
                <p:cNvPr id="1667" name="Group 837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671" name="AutoShape 838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72" name="AutoShape 83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68" name="Group 840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669" name="AutoShape 84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70" name="AutoShape 84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773" name="グループ化 1772"/>
            <p:cNvGrpSpPr/>
            <p:nvPr/>
          </p:nvGrpSpPr>
          <p:grpSpPr>
            <a:xfrm rot="726592">
              <a:off x="6163098" y="2927777"/>
              <a:ext cx="1374118" cy="1374116"/>
              <a:chOff x="6062571" y="867401"/>
              <a:chExt cx="1575175" cy="1575175"/>
            </a:xfrm>
            <a:grpFill/>
          </p:grpSpPr>
          <p:grpSp>
            <p:nvGrpSpPr>
              <p:cNvPr id="1774" name="Group 822"/>
              <p:cNvGrpSpPr>
                <a:grpSpLocks/>
              </p:cNvGrpSpPr>
              <p:nvPr/>
            </p:nvGrpSpPr>
            <p:grpSpPr bwMode="auto">
              <a:xfrm>
                <a:off x="6062571" y="867401"/>
                <a:ext cx="1575175" cy="1575175"/>
                <a:chOff x="2485" y="1026"/>
                <a:chExt cx="1270" cy="1270"/>
              </a:xfrm>
              <a:grpFill/>
            </p:grpSpPr>
            <p:grpSp>
              <p:nvGrpSpPr>
                <p:cNvPr id="1789" name="Group 823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793" name="AutoShape 82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94" name="AutoShape 82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90" name="Group 826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791" name="AutoShape 827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92" name="AutoShape 82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775" name="Group 829"/>
              <p:cNvGrpSpPr>
                <a:grpSpLocks/>
              </p:cNvGrpSpPr>
              <p:nvPr/>
            </p:nvGrpSpPr>
            <p:grpSpPr bwMode="auto">
              <a:xfrm rot="1800000">
                <a:off x="6062571" y="867401"/>
                <a:ext cx="1575175" cy="1575175"/>
                <a:chOff x="2485" y="1026"/>
                <a:chExt cx="1270" cy="1270"/>
              </a:xfrm>
              <a:grpFill/>
            </p:grpSpPr>
            <p:grpSp>
              <p:nvGrpSpPr>
                <p:cNvPr id="1783" name="Group 830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787" name="AutoShape 83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88" name="AutoShape 83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84" name="Group 833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785" name="AutoShape 83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86" name="AutoShape 83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776" name="Group 836"/>
              <p:cNvGrpSpPr>
                <a:grpSpLocks/>
              </p:cNvGrpSpPr>
              <p:nvPr/>
            </p:nvGrpSpPr>
            <p:grpSpPr bwMode="auto">
              <a:xfrm rot="3600000">
                <a:off x="6062571" y="867401"/>
                <a:ext cx="1575175" cy="1575175"/>
                <a:chOff x="2485" y="1026"/>
                <a:chExt cx="1270" cy="1270"/>
              </a:xfrm>
              <a:grpFill/>
            </p:grpSpPr>
            <p:grpSp>
              <p:nvGrpSpPr>
                <p:cNvPr id="1777" name="Group 837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781" name="AutoShape 838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82" name="AutoShape 83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78" name="Group 840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779" name="AutoShape 84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80" name="AutoShape 84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883" name="グループ化 1882"/>
            <p:cNvGrpSpPr/>
            <p:nvPr/>
          </p:nvGrpSpPr>
          <p:grpSpPr>
            <a:xfrm rot="21125062">
              <a:off x="6273330" y="3038009"/>
              <a:ext cx="1153654" cy="1153652"/>
              <a:chOff x="6062571" y="867401"/>
              <a:chExt cx="1575175" cy="1575175"/>
            </a:xfrm>
            <a:grpFill/>
          </p:grpSpPr>
          <p:grpSp>
            <p:nvGrpSpPr>
              <p:cNvPr id="1884" name="Group 822"/>
              <p:cNvGrpSpPr>
                <a:grpSpLocks/>
              </p:cNvGrpSpPr>
              <p:nvPr/>
            </p:nvGrpSpPr>
            <p:grpSpPr bwMode="auto">
              <a:xfrm>
                <a:off x="6062571" y="867401"/>
                <a:ext cx="1575175" cy="1575175"/>
                <a:chOff x="2485" y="1026"/>
                <a:chExt cx="1270" cy="1270"/>
              </a:xfrm>
              <a:grpFill/>
            </p:grpSpPr>
            <p:grpSp>
              <p:nvGrpSpPr>
                <p:cNvPr id="1899" name="Group 823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903" name="AutoShape 82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04" name="AutoShape 82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00" name="Group 826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901" name="AutoShape 827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02" name="AutoShape 82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885" name="Group 829"/>
              <p:cNvGrpSpPr>
                <a:grpSpLocks/>
              </p:cNvGrpSpPr>
              <p:nvPr/>
            </p:nvGrpSpPr>
            <p:grpSpPr bwMode="auto">
              <a:xfrm rot="1800000">
                <a:off x="6062571" y="867401"/>
                <a:ext cx="1575175" cy="1575175"/>
                <a:chOff x="2485" y="1026"/>
                <a:chExt cx="1270" cy="1270"/>
              </a:xfrm>
              <a:grpFill/>
            </p:grpSpPr>
            <p:grpSp>
              <p:nvGrpSpPr>
                <p:cNvPr id="1893" name="Group 830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897" name="AutoShape 83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98" name="AutoShape 83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94" name="Group 833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895" name="AutoShape 83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96" name="AutoShape 83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886" name="Group 836"/>
              <p:cNvGrpSpPr>
                <a:grpSpLocks/>
              </p:cNvGrpSpPr>
              <p:nvPr/>
            </p:nvGrpSpPr>
            <p:grpSpPr bwMode="auto">
              <a:xfrm rot="3600000">
                <a:off x="6062571" y="867401"/>
                <a:ext cx="1575175" cy="1575175"/>
                <a:chOff x="2485" y="1026"/>
                <a:chExt cx="1270" cy="1270"/>
              </a:xfrm>
              <a:grpFill/>
            </p:grpSpPr>
            <p:grpSp>
              <p:nvGrpSpPr>
                <p:cNvPr id="1887" name="Group 837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891" name="AutoShape 838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92" name="AutoShape 83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88" name="Group 840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889" name="AutoShape 84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90" name="AutoShape 84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30" name="グループ化 29"/>
          <p:cNvGrpSpPr/>
          <p:nvPr/>
        </p:nvGrpSpPr>
        <p:grpSpPr>
          <a:xfrm>
            <a:off x="7909125" y="2827248"/>
            <a:ext cx="1575175" cy="1575175"/>
            <a:chOff x="7909125" y="2827248"/>
            <a:chExt cx="1575175" cy="1575175"/>
          </a:xfr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13500000" scaled="0"/>
          </a:gradFill>
          <a:scene3d>
            <a:camera prst="orthographicFront"/>
            <a:lightRig rig="flat" dir="t"/>
          </a:scene3d>
        </p:grpSpPr>
        <p:grpSp>
          <p:nvGrpSpPr>
            <p:cNvPr id="1685" name="グループ化 1684"/>
            <p:cNvGrpSpPr/>
            <p:nvPr/>
          </p:nvGrpSpPr>
          <p:grpSpPr>
            <a:xfrm>
              <a:off x="7909125" y="2827248"/>
              <a:ext cx="1575175" cy="1575175"/>
              <a:chOff x="7909126" y="867401"/>
              <a:chExt cx="1575175" cy="1575175"/>
            </a:xfrm>
            <a:grpFill/>
          </p:grpSpPr>
          <p:grpSp>
            <p:nvGrpSpPr>
              <p:cNvPr id="1686" name="Group 822"/>
              <p:cNvGrpSpPr>
                <a:grpSpLocks/>
              </p:cNvGrpSpPr>
              <p:nvPr/>
            </p:nvGrpSpPr>
            <p:grpSpPr bwMode="auto">
              <a:xfrm>
                <a:off x="7909126" y="867401"/>
                <a:ext cx="1575175" cy="1575175"/>
                <a:chOff x="2485" y="1026"/>
                <a:chExt cx="1270" cy="1270"/>
              </a:xfrm>
              <a:grpFill/>
            </p:grpSpPr>
            <p:grpSp>
              <p:nvGrpSpPr>
                <p:cNvPr id="1701" name="Group 823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705" name="AutoShape 82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6" name="AutoShape 82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02" name="Group 826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703" name="AutoShape 827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4" name="AutoShape 82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687" name="Group 829"/>
              <p:cNvGrpSpPr>
                <a:grpSpLocks/>
              </p:cNvGrpSpPr>
              <p:nvPr/>
            </p:nvGrpSpPr>
            <p:grpSpPr bwMode="auto">
              <a:xfrm rot="1800000">
                <a:off x="7909126" y="867401"/>
                <a:ext cx="1575175" cy="1575175"/>
                <a:chOff x="2485" y="1026"/>
                <a:chExt cx="1270" cy="1270"/>
              </a:xfrm>
              <a:grpFill/>
            </p:grpSpPr>
            <p:grpSp>
              <p:nvGrpSpPr>
                <p:cNvPr id="1695" name="Group 830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699" name="AutoShape 83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00" name="AutoShape 83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96" name="Group 833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697" name="AutoShape 83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98" name="AutoShape 83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688" name="Group 836"/>
              <p:cNvGrpSpPr>
                <a:grpSpLocks/>
              </p:cNvGrpSpPr>
              <p:nvPr/>
            </p:nvGrpSpPr>
            <p:grpSpPr bwMode="auto">
              <a:xfrm rot="3600000">
                <a:off x="7909126" y="867401"/>
                <a:ext cx="1575175" cy="1575175"/>
                <a:chOff x="2485" y="1026"/>
                <a:chExt cx="1270" cy="1270"/>
              </a:xfrm>
              <a:grpFill/>
            </p:grpSpPr>
            <p:grpSp>
              <p:nvGrpSpPr>
                <p:cNvPr id="1689" name="Group 837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693" name="AutoShape 838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94" name="AutoShape 83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90" name="Group 840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691" name="AutoShape 84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92" name="AutoShape 84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795" name="グループ化 1794"/>
            <p:cNvGrpSpPr/>
            <p:nvPr/>
          </p:nvGrpSpPr>
          <p:grpSpPr>
            <a:xfrm rot="726592">
              <a:off x="8009653" y="2927777"/>
              <a:ext cx="1374118" cy="1374116"/>
              <a:chOff x="7909126" y="867401"/>
              <a:chExt cx="1575175" cy="1575175"/>
            </a:xfrm>
            <a:grpFill/>
          </p:grpSpPr>
          <p:grpSp>
            <p:nvGrpSpPr>
              <p:cNvPr id="1796" name="Group 822"/>
              <p:cNvGrpSpPr>
                <a:grpSpLocks/>
              </p:cNvGrpSpPr>
              <p:nvPr/>
            </p:nvGrpSpPr>
            <p:grpSpPr bwMode="auto">
              <a:xfrm>
                <a:off x="7909126" y="867401"/>
                <a:ext cx="1575175" cy="1575175"/>
                <a:chOff x="2485" y="1026"/>
                <a:chExt cx="1270" cy="1270"/>
              </a:xfrm>
              <a:grpFill/>
            </p:grpSpPr>
            <p:grpSp>
              <p:nvGrpSpPr>
                <p:cNvPr id="1811" name="Group 823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815" name="AutoShape 82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16" name="AutoShape 82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12" name="Group 826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813" name="AutoShape 827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14" name="AutoShape 82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797" name="Group 829"/>
              <p:cNvGrpSpPr>
                <a:grpSpLocks/>
              </p:cNvGrpSpPr>
              <p:nvPr/>
            </p:nvGrpSpPr>
            <p:grpSpPr bwMode="auto">
              <a:xfrm rot="1800000">
                <a:off x="7909126" y="867401"/>
                <a:ext cx="1575175" cy="1575175"/>
                <a:chOff x="2485" y="1026"/>
                <a:chExt cx="1270" cy="1270"/>
              </a:xfrm>
              <a:grpFill/>
            </p:grpSpPr>
            <p:grpSp>
              <p:nvGrpSpPr>
                <p:cNvPr id="1805" name="Group 830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809" name="AutoShape 83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10" name="AutoShape 83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06" name="Group 833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807" name="AutoShape 83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08" name="AutoShape 83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798" name="Group 836"/>
              <p:cNvGrpSpPr>
                <a:grpSpLocks/>
              </p:cNvGrpSpPr>
              <p:nvPr/>
            </p:nvGrpSpPr>
            <p:grpSpPr bwMode="auto">
              <a:xfrm rot="3600000">
                <a:off x="7909126" y="867401"/>
                <a:ext cx="1575175" cy="1575175"/>
                <a:chOff x="2485" y="1026"/>
                <a:chExt cx="1270" cy="1270"/>
              </a:xfrm>
              <a:grpFill/>
            </p:grpSpPr>
            <p:grpSp>
              <p:nvGrpSpPr>
                <p:cNvPr id="1799" name="Group 837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803" name="AutoShape 838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04" name="AutoShape 83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00" name="Group 840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801" name="AutoShape 84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02" name="AutoShape 84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905" name="グループ化 1904"/>
            <p:cNvGrpSpPr/>
            <p:nvPr/>
          </p:nvGrpSpPr>
          <p:grpSpPr>
            <a:xfrm rot="21125062">
              <a:off x="8119885" y="3038009"/>
              <a:ext cx="1153654" cy="1153652"/>
              <a:chOff x="7909126" y="867401"/>
              <a:chExt cx="1575175" cy="1575175"/>
            </a:xfrm>
            <a:grpFill/>
          </p:grpSpPr>
          <p:grpSp>
            <p:nvGrpSpPr>
              <p:cNvPr id="1906" name="Group 822"/>
              <p:cNvGrpSpPr>
                <a:grpSpLocks/>
              </p:cNvGrpSpPr>
              <p:nvPr/>
            </p:nvGrpSpPr>
            <p:grpSpPr bwMode="auto">
              <a:xfrm>
                <a:off x="7909126" y="867401"/>
                <a:ext cx="1575175" cy="1575175"/>
                <a:chOff x="2485" y="1026"/>
                <a:chExt cx="1270" cy="1270"/>
              </a:xfrm>
              <a:grpFill/>
            </p:grpSpPr>
            <p:grpSp>
              <p:nvGrpSpPr>
                <p:cNvPr id="1921" name="Group 823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925" name="AutoShape 82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26" name="AutoShape 82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22" name="Group 826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923" name="AutoShape 827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24" name="AutoShape 82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907" name="Group 829"/>
              <p:cNvGrpSpPr>
                <a:grpSpLocks/>
              </p:cNvGrpSpPr>
              <p:nvPr/>
            </p:nvGrpSpPr>
            <p:grpSpPr bwMode="auto">
              <a:xfrm rot="1800000">
                <a:off x="7909126" y="867401"/>
                <a:ext cx="1575175" cy="1575175"/>
                <a:chOff x="2485" y="1026"/>
                <a:chExt cx="1270" cy="1270"/>
              </a:xfrm>
              <a:grpFill/>
            </p:grpSpPr>
            <p:grpSp>
              <p:nvGrpSpPr>
                <p:cNvPr id="1915" name="Group 830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919" name="AutoShape 83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20" name="AutoShape 83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16" name="Group 833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917" name="AutoShape 834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8" name="AutoShape 83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908" name="Group 836"/>
              <p:cNvGrpSpPr>
                <a:grpSpLocks/>
              </p:cNvGrpSpPr>
              <p:nvPr/>
            </p:nvGrpSpPr>
            <p:grpSpPr bwMode="auto">
              <a:xfrm rot="3600000">
                <a:off x="7909126" y="867401"/>
                <a:ext cx="1575175" cy="1575175"/>
                <a:chOff x="2485" y="1026"/>
                <a:chExt cx="1270" cy="1270"/>
              </a:xfrm>
              <a:grpFill/>
            </p:grpSpPr>
            <p:grpSp>
              <p:nvGrpSpPr>
                <p:cNvPr id="1909" name="Group 837"/>
                <p:cNvGrpSpPr>
                  <a:grpSpLocks/>
                </p:cNvGrpSpPr>
                <p:nvPr/>
              </p:nvGrpSpPr>
              <p:grpSpPr bwMode="auto">
                <a:xfrm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913" name="AutoShape 838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4" name="AutoShape 83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10" name="Group 840"/>
                <p:cNvGrpSpPr>
                  <a:grpSpLocks/>
                </p:cNvGrpSpPr>
                <p:nvPr/>
              </p:nvGrpSpPr>
              <p:grpSpPr bwMode="auto">
                <a:xfrm rot="5400000">
                  <a:off x="2984" y="1026"/>
                  <a:ext cx="272" cy="1270"/>
                  <a:chOff x="2848" y="1026"/>
                  <a:chExt cx="272" cy="1270"/>
                </a:xfrm>
                <a:grpFill/>
              </p:grpSpPr>
              <p:sp>
                <p:nvSpPr>
                  <p:cNvPr id="1911" name="AutoShape 84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1026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2" name="AutoShape 842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848" y="2069"/>
                    <a:ext cx="272" cy="227"/>
                  </a:xfrm>
                  <a:custGeom>
                    <a:avLst/>
                    <a:gdLst>
                      <a:gd name="G0" fmla="+- 5400 0 0"/>
                      <a:gd name="G1" fmla="+- 21600 0 5400"/>
                      <a:gd name="G2" fmla="*/ 5400 1 2"/>
                      <a:gd name="G3" fmla="+- 21600 0 G2"/>
                      <a:gd name="G4" fmla="+/ 5400 21600 2"/>
                      <a:gd name="G5" fmla="+/ G1 0 2"/>
                      <a:gd name="G6" fmla="*/ 21600 21600 5400"/>
                      <a:gd name="G7" fmla="*/ G6 1 2"/>
                      <a:gd name="G8" fmla="+- 21600 0 G7"/>
                      <a:gd name="G9" fmla="*/ 21600 1 2"/>
                      <a:gd name="G10" fmla="+- 5400 0 G9"/>
                      <a:gd name="G11" fmla="?: G10 G8 0"/>
                      <a:gd name="G12" fmla="?: G10 G7 21600"/>
                      <a:gd name="T0" fmla="*/ 18900 w 21600"/>
                      <a:gd name="T1" fmla="*/ 10800 h 21600"/>
                      <a:gd name="T2" fmla="*/ 10800 w 21600"/>
                      <a:gd name="T3" fmla="*/ 21600 h 21600"/>
                      <a:gd name="T4" fmla="*/ 2700 w 21600"/>
                      <a:gd name="T5" fmla="*/ 10800 h 21600"/>
                      <a:gd name="T6" fmla="*/ 10800 w 21600"/>
                      <a:gd name="T7" fmla="*/ 0 h 21600"/>
                      <a:gd name="T8" fmla="*/ 4500 w 21600"/>
                      <a:gd name="T9" fmla="*/ 4500 h 21600"/>
                      <a:gd name="T10" fmla="*/ 17100 w 21600"/>
                      <a:gd name="T11" fmla="*/ 171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miter lim="800000"/>
                    <a:headEnd/>
                    <a:tailEnd/>
                  </a:ln>
                  <a:effectLst/>
                  <a:sp3d>
                    <a:bevelT w="177800" h="88900" prst="softRound"/>
                  </a:sp3d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31" name="グループ化 30"/>
          <p:cNvGrpSpPr/>
          <p:nvPr/>
        </p:nvGrpSpPr>
        <p:grpSpPr>
          <a:xfrm>
            <a:off x="407494" y="4755108"/>
            <a:ext cx="1575175" cy="1575175"/>
            <a:chOff x="407494" y="4755108"/>
            <a:chExt cx="1575175" cy="1575175"/>
          </a:xfr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13500000" scaled="0"/>
          </a:gradFill>
          <a:scene3d>
            <a:camera prst="orthographicFront"/>
            <a:lightRig rig="flat" dir="t"/>
          </a:scene3d>
        </p:grpSpPr>
        <p:grpSp>
          <p:nvGrpSpPr>
            <p:cNvPr id="1927" name="グループ化 1926"/>
            <p:cNvGrpSpPr/>
            <p:nvPr/>
          </p:nvGrpSpPr>
          <p:grpSpPr>
            <a:xfrm>
              <a:off x="407494" y="4755108"/>
              <a:ext cx="1575175" cy="1575175"/>
              <a:chOff x="407494" y="2827248"/>
              <a:chExt cx="1575175" cy="1575175"/>
            </a:xfrm>
            <a:grpFill/>
          </p:grpSpPr>
          <p:grpSp>
            <p:nvGrpSpPr>
              <p:cNvPr id="1928" name="Group 821"/>
              <p:cNvGrpSpPr>
                <a:grpSpLocks/>
              </p:cNvGrpSpPr>
              <p:nvPr/>
            </p:nvGrpSpPr>
            <p:grpSpPr bwMode="auto">
              <a:xfrm>
                <a:off x="407494" y="2827248"/>
                <a:ext cx="1575175" cy="1575175"/>
                <a:chOff x="2485" y="1026"/>
                <a:chExt cx="1270" cy="1270"/>
              </a:xfrm>
              <a:grpFill/>
            </p:grpSpPr>
            <p:grpSp>
              <p:nvGrpSpPr>
                <p:cNvPr id="1973" name="Group 822"/>
                <p:cNvGrpSpPr>
                  <a:grpSpLocks/>
                </p:cNvGrpSpPr>
                <p:nvPr/>
              </p:nvGrpSpPr>
              <p:grpSpPr bwMode="auto">
                <a:xfrm>
                  <a:off x="2485" y="1026"/>
                  <a:ext cx="1270" cy="1270"/>
                  <a:chOff x="2485" y="1026"/>
                  <a:chExt cx="1270" cy="1270"/>
                </a:xfrm>
                <a:grpFill/>
              </p:grpSpPr>
              <p:grpSp>
                <p:nvGrpSpPr>
                  <p:cNvPr id="1988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1992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93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989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1990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91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974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2485" y="1026"/>
                  <a:ext cx="1270" cy="1270"/>
                  <a:chOff x="2485" y="1026"/>
                  <a:chExt cx="1270" cy="1270"/>
                </a:xfrm>
                <a:grpFill/>
              </p:grpSpPr>
              <p:grpSp>
                <p:nvGrpSpPr>
                  <p:cNvPr id="1982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1986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87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983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1984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85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975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2485" y="1026"/>
                  <a:ext cx="1270" cy="1270"/>
                  <a:chOff x="2485" y="1026"/>
                  <a:chExt cx="1270" cy="1270"/>
                </a:xfrm>
                <a:grpFill/>
              </p:grpSpPr>
              <p:grpSp>
                <p:nvGrpSpPr>
                  <p:cNvPr id="1976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1980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81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977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1978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79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929" name="Group 821"/>
              <p:cNvGrpSpPr>
                <a:grpSpLocks/>
              </p:cNvGrpSpPr>
              <p:nvPr/>
            </p:nvGrpSpPr>
            <p:grpSpPr bwMode="auto">
              <a:xfrm rot="726592">
                <a:off x="508022" y="2927777"/>
                <a:ext cx="1374118" cy="1374116"/>
                <a:chOff x="2485" y="1026"/>
                <a:chExt cx="1270" cy="1270"/>
              </a:xfrm>
              <a:grpFill/>
            </p:grpSpPr>
            <p:grpSp>
              <p:nvGrpSpPr>
                <p:cNvPr id="1952" name="Group 822"/>
                <p:cNvGrpSpPr>
                  <a:grpSpLocks/>
                </p:cNvGrpSpPr>
                <p:nvPr/>
              </p:nvGrpSpPr>
              <p:grpSpPr bwMode="auto">
                <a:xfrm>
                  <a:off x="2485" y="1026"/>
                  <a:ext cx="1270" cy="1270"/>
                  <a:chOff x="2485" y="1026"/>
                  <a:chExt cx="1270" cy="1270"/>
                </a:xfrm>
                <a:grpFill/>
              </p:grpSpPr>
              <p:grpSp>
                <p:nvGrpSpPr>
                  <p:cNvPr id="1967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1971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72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968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1969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70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953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2485" y="1026"/>
                  <a:ext cx="1270" cy="1270"/>
                  <a:chOff x="2485" y="1026"/>
                  <a:chExt cx="1270" cy="1270"/>
                </a:xfrm>
                <a:grpFill/>
              </p:grpSpPr>
              <p:grpSp>
                <p:nvGrpSpPr>
                  <p:cNvPr id="1961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1965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66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962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1963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64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954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2485" y="1026"/>
                  <a:ext cx="1270" cy="1270"/>
                  <a:chOff x="2485" y="1026"/>
                  <a:chExt cx="1270" cy="1270"/>
                </a:xfrm>
                <a:grpFill/>
              </p:grpSpPr>
              <p:grpSp>
                <p:nvGrpSpPr>
                  <p:cNvPr id="1955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1959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60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956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1957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58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930" name="Group 821"/>
              <p:cNvGrpSpPr>
                <a:grpSpLocks/>
              </p:cNvGrpSpPr>
              <p:nvPr/>
            </p:nvGrpSpPr>
            <p:grpSpPr bwMode="auto">
              <a:xfrm rot="21125062">
                <a:off x="618254" y="3038009"/>
                <a:ext cx="1153654" cy="1153652"/>
                <a:chOff x="2485" y="1026"/>
                <a:chExt cx="1270" cy="1270"/>
              </a:xfrm>
              <a:grpFill/>
            </p:grpSpPr>
            <p:grpSp>
              <p:nvGrpSpPr>
                <p:cNvPr id="1931" name="Group 822"/>
                <p:cNvGrpSpPr>
                  <a:grpSpLocks/>
                </p:cNvGrpSpPr>
                <p:nvPr/>
              </p:nvGrpSpPr>
              <p:grpSpPr bwMode="auto">
                <a:xfrm>
                  <a:off x="2485" y="1026"/>
                  <a:ext cx="1270" cy="1270"/>
                  <a:chOff x="2485" y="1026"/>
                  <a:chExt cx="1270" cy="1270"/>
                </a:xfrm>
                <a:grpFill/>
              </p:grpSpPr>
              <p:grpSp>
                <p:nvGrpSpPr>
                  <p:cNvPr id="1946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1950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51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947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1948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49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932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2485" y="1026"/>
                  <a:ext cx="1270" cy="1270"/>
                  <a:chOff x="2485" y="1026"/>
                  <a:chExt cx="1270" cy="1270"/>
                </a:xfrm>
                <a:grpFill/>
              </p:grpSpPr>
              <p:grpSp>
                <p:nvGrpSpPr>
                  <p:cNvPr id="1940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1944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45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941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1942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43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933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2485" y="1026"/>
                  <a:ext cx="1270" cy="1270"/>
                  <a:chOff x="2485" y="1026"/>
                  <a:chExt cx="1270" cy="1270"/>
                </a:xfrm>
                <a:grpFill/>
              </p:grpSpPr>
              <p:grpSp>
                <p:nvGrpSpPr>
                  <p:cNvPr id="1934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1938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39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935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1936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37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2262" name="グループ化 2261"/>
            <p:cNvGrpSpPr/>
            <p:nvPr/>
          </p:nvGrpSpPr>
          <p:grpSpPr>
            <a:xfrm>
              <a:off x="658440" y="5006055"/>
              <a:ext cx="1073282" cy="1073280"/>
              <a:chOff x="407494" y="2827248"/>
              <a:chExt cx="1575175" cy="1575175"/>
            </a:xfrm>
            <a:grpFill/>
          </p:grpSpPr>
          <p:grpSp>
            <p:nvGrpSpPr>
              <p:cNvPr id="2263" name="Group 821"/>
              <p:cNvGrpSpPr>
                <a:grpSpLocks/>
              </p:cNvGrpSpPr>
              <p:nvPr/>
            </p:nvGrpSpPr>
            <p:grpSpPr bwMode="auto">
              <a:xfrm>
                <a:off x="407494" y="2827248"/>
                <a:ext cx="1575175" cy="1575175"/>
                <a:chOff x="2485" y="1026"/>
                <a:chExt cx="1270" cy="1270"/>
              </a:xfrm>
              <a:grpFill/>
            </p:grpSpPr>
            <p:grpSp>
              <p:nvGrpSpPr>
                <p:cNvPr id="2308" name="Group 822"/>
                <p:cNvGrpSpPr>
                  <a:grpSpLocks/>
                </p:cNvGrpSpPr>
                <p:nvPr/>
              </p:nvGrpSpPr>
              <p:grpSpPr bwMode="auto">
                <a:xfrm>
                  <a:off x="2485" y="1026"/>
                  <a:ext cx="1270" cy="1270"/>
                  <a:chOff x="2485" y="1026"/>
                  <a:chExt cx="1270" cy="1270"/>
                </a:xfrm>
                <a:grpFill/>
              </p:grpSpPr>
              <p:grpSp>
                <p:nvGrpSpPr>
                  <p:cNvPr id="2323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327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28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24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325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26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309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2485" y="1026"/>
                  <a:ext cx="1270" cy="1270"/>
                  <a:chOff x="2485" y="1026"/>
                  <a:chExt cx="1270" cy="1270"/>
                </a:xfrm>
                <a:grpFill/>
              </p:grpSpPr>
              <p:grpSp>
                <p:nvGrpSpPr>
                  <p:cNvPr id="2317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321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22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18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319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20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310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2485" y="1026"/>
                  <a:ext cx="1270" cy="1270"/>
                  <a:chOff x="2485" y="1026"/>
                  <a:chExt cx="1270" cy="1270"/>
                </a:xfrm>
                <a:grpFill/>
              </p:grpSpPr>
              <p:grpSp>
                <p:nvGrpSpPr>
                  <p:cNvPr id="2311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315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16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12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313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14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264" name="Group 821"/>
              <p:cNvGrpSpPr>
                <a:grpSpLocks/>
              </p:cNvGrpSpPr>
              <p:nvPr/>
            </p:nvGrpSpPr>
            <p:grpSpPr bwMode="auto">
              <a:xfrm rot="726592">
                <a:off x="508022" y="2927777"/>
                <a:ext cx="1374118" cy="1374116"/>
                <a:chOff x="2485" y="1026"/>
                <a:chExt cx="1270" cy="1270"/>
              </a:xfrm>
              <a:grpFill/>
            </p:grpSpPr>
            <p:grpSp>
              <p:nvGrpSpPr>
                <p:cNvPr id="2287" name="Group 822"/>
                <p:cNvGrpSpPr>
                  <a:grpSpLocks/>
                </p:cNvGrpSpPr>
                <p:nvPr/>
              </p:nvGrpSpPr>
              <p:grpSpPr bwMode="auto">
                <a:xfrm>
                  <a:off x="2485" y="1026"/>
                  <a:ext cx="1270" cy="1270"/>
                  <a:chOff x="2485" y="1026"/>
                  <a:chExt cx="1270" cy="1270"/>
                </a:xfrm>
                <a:grpFill/>
              </p:grpSpPr>
              <p:grpSp>
                <p:nvGrpSpPr>
                  <p:cNvPr id="2302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306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07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03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304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05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288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2485" y="1026"/>
                  <a:ext cx="1270" cy="1270"/>
                  <a:chOff x="2485" y="1026"/>
                  <a:chExt cx="1270" cy="1270"/>
                </a:xfrm>
                <a:grpFill/>
              </p:grpSpPr>
              <p:grpSp>
                <p:nvGrpSpPr>
                  <p:cNvPr id="2296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300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01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297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298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99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289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2485" y="1026"/>
                  <a:ext cx="1270" cy="1270"/>
                  <a:chOff x="2485" y="1026"/>
                  <a:chExt cx="1270" cy="1270"/>
                </a:xfrm>
                <a:grpFill/>
              </p:grpSpPr>
              <p:grpSp>
                <p:nvGrpSpPr>
                  <p:cNvPr id="2290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294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95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291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292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93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265" name="Group 821"/>
              <p:cNvGrpSpPr>
                <a:grpSpLocks/>
              </p:cNvGrpSpPr>
              <p:nvPr/>
            </p:nvGrpSpPr>
            <p:grpSpPr bwMode="auto">
              <a:xfrm rot="21125062">
                <a:off x="618254" y="3038009"/>
                <a:ext cx="1153654" cy="1153652"/>
                <a:chOff x="2485" y="1026"/>
                <a:chExt cx="1270" cy="1270"/>
              </a:xfrm>
              <a:grpFill/>
            </p:grpSpPr>
            <p:grpSp>
              <p:nvGrpSpPr>
                <p:cNvPr id="2266" name="Group 822"/>
                <p:cNvGrpSpPr>
                  <a:grpSpLocks/>
                </p:cNvGrpSpPr>
                <p:nvPr/>
              </p:nvGrpSpPr>
              <p:grpSpPr bwMode="auto">
                <a:xfrm>
                  <a:off x="2485" y="1026"/>
                  <a:ext cx="1270" cy="1270"/>
                  <a:chOff x="2485" y="1026"/>
                  <a:chExt cx="1270" cy="1270"/>
                </a:xfrm>
                <a:grpFill/>
              </p:grpSpPr>
              <p:grpSp>
                <p:nvGrpSpPr>
                  <p:cNvPr id="2281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285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86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282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283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84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267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2485" y="1026"/>
                  <a:ext cx="1270" cy="1270"/>
                  <a:chOff x="2485" y="1026"/>
                  <a:chExt cx="1270" cy="1270"/>
                </a:xfrm>
                <a:grpFill/>
              </p:grpSpPr>
              <p:grpSp>
                <p:nvGrpSpPr>
                  <p:cNvPr id="2275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279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80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276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277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78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268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2485" y="1026"/>
                  <a:ext cx="1270" cy="1270"/>
                  <a:chOff x="2485" y="1026"/>
                  <a:chExt cx="1270" cy="1270"/>
                </a:xfrm>
                <a:grpFill/>
              </p:grpSpPr>
              <p:grpSp>
                <p:nvGrpSpPr>
                  <p:cNvPr id="2269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273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74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270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271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72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2597" name="グループ化 2596"/>
            <p:cNvGrpSpPr/>
            <p:nvPr/>
          </p:nvGrpSpPr>
          <p:grpSpPr>
            <a:xfrm>
              <a:off x="827178" y="5174793"/>
              <a:ext cx="735806" cy="735804"/>
              <a:chOff x="407494" y="2827248"/>
              <a:chExt cx="1575175" cy="1575175"/>
            </a:xfrm>
            <a:grpFill/>
          </p:grpSpPr>
          <p:grpSp>
            <p:nvGrpSpPr>
              <p:cNvPr id="2598" name="Group 821"/>
              <p:cNvGrpSpPr>
                <a:grpSpLocks/>
              </p:cNvGrpSpPr>
              <p:nvPr/>
            </p:nvGrpSpPr>
            <p:grpSpPr bwMode="auto">
              <a:xfrm>
                <a:off x="407494" y="2827248"/>
                <a:ext cx="1575175" cy="1575175"/>
                <a:chOff x="2485" y="1026"/>
                <a:chExt cx="1270" cy="1270"/>
              </a:xfrm>
              <a:grpFill/>
            </p:grpSpPr>
            <p:grpSp>
              <p:nvGrpSpPr>
                <p:cNvPr id="2643" name="Group 822"/>
                <p:cNvGrpSpPr>
                  <a:grpSpLocks/>
                </p:cNvGrpSpPr>
                <p:nvPr/>
              </p:nvGrpSpPr>
              <p:grpSpPr bwMode="auto">
                <a:xfrm>
                  <a:off x="2485" y="1026"/>
                  <a:ext cx="1270" cy="1270"/>
                  <a:chOff x="2485" y="1026"/>
                  <a:chExt cx="1270" cy="1270"/>
                </a:xfrm>
                <a:grpFill/>
              </p:grpSpPr>
              <p:grpSp>
                <p:nvGrpSpPr>
                  <p:cNvPr id="2658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662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63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659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660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61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644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2485" y="1026"/>
                  <a:ext cx="1270" cy="1270"/>
                  <a:chOff x="2485" y="1026"/>
                  <a:chExt cx="1270" cy="1270"/>
                </a:xfrm>
                <a:grpFill/>
              </p:grpSpPr>
              <p:grpSp>
                <p:nvGrpSpPr>
                  <p:cNvPr id="2652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656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57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653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654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55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645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2485" y="1026"/>
                  <a:ext cx="1270" cy="1270"/>
                  <a:chOff x="2485" y="1026"/>
                  <a:chExt cx="1270" cy="1270"/>
                </a:xfrm>
                <a:grpFill/>
              </p:grpSpPr>
              <p:grpSp>
                <p:nvGrpSpPr>
                  <p:cNvPr id="2646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650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51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647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648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49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599" name="Group 821"/>
              <p:cNvGrpSpPr>
                <a:grpSpLocks/>
              </p:cNvGrpSpPr>
              <p:nvPr/>
            </p:nvGrpSpPr>
            <p:grpSpPr bwMode="auto">
              <a:xfrm rot="726592">
                <a:off x="508022" y="2927777"/>
                <a:ext cx="1374118" cy="1374116"/>
                <a:chOff x="2485" y="1026"/>
                <a:chExt cx="1270" cy="1270"/>
              </a:xfrm>
              <a:grpFill/>
            </p:grpSpPr>
            <p:grpSp>
              <p:nvGrpSpPr>
                <p:cNvPr id="2622" name="Group 822"/>
                <p:cNvGrpSpPr>
                  <a:grpSpLocks/>
                </p:cNvGrpSpPr>
                <p:nvPr/>
              </p:nvGrpSpPr>
              <p:grpSpPr bwMode="auto">
                <a:xfrm>
                  <a:off x="2485" y="1026"/>
                  <a:ext cx="1270" cy="1270"/>
                  <a:chOff x="2485" y="1026"/>
                  <a:chExt cx="1270" cy="1270"/>
                </a:xfrm>
                <a:grpFill/>
              </p:grpSpPr>
              <p:grpSp>
                <p:nvGrpSpPr>
                  <p:cNvPr id="2637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641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42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638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639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40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623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2485" y="1026"/>
                  <a:ext cx="1270" cy="1270"/>
                  <a:chOff x="2485" y="1026"/>
                  <a:chExt cx="1270" cy="1270"/>
                </a:xfrm>
                <a:grpFill/>
              </p:grpSpPr>
              <p:grpSp>
                <p:nvGrpSpPr>
                  <p:cNvPr id="2631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635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36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632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633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34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624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2485" y="1026"/>
                  <a:ext cx="1270" cy="1270"/>
                  <a:chOff x="2485" y="1026"/>
                  <a:chExt cx="1270" cy="1270"/>
                </a:xfrm>
                <a:grpFill/>
              </p:grpSpPr>
              <p:grpSp>
                <p:nvGrpSpPr>
                  <p:cNvPr id="2625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629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30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626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627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28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600" name="Group 821"/>
              <p:cNvGrpSpPr>
                <a:grpSpLocks/>
              </p:cNvGrpSpPr>
              <p:nvPr/>
            </p:nvGrpSpPr>
            <p:grpSpPr bwMode="auto">
              <a:xfrm rot="21125062">
                <a:off x="618254" y="3038009"/>
                <a:ext cx="1153654" cy="1153652"/>
                <a:chOff x="2485" y="1026"/>
                <a:chExt cx="1270" cy="1270"/>
              </a:xfrm>
              <a:grpFill/>
            </p:grpSpPr>
            <p:grpSp>
              <p:nvGrpSpPr>
                <p:cNvPr id="2601" name="Group 822"/>
                <p:cNvGrpSpPr>
                  <a:grpSpLocks/>
                </p:cNvGrpSpPr>
                <p:nvPr/>
              </p:nvGrpSpPr>
              <p:grpSpPr bwMode="auto">
                <a:xfrm>
                  <a:off x="2485" y="1026"/>
                  <a:ext cx="1270" cy="1270"/>
                  <a:chOff x="2485" y="1026"/>
                  <a:chExt cx="1270" cy="1270"/>
                </a:xfrm>
                <a:grpFill/>
              </p:grpSpPr>
              <p:grpSp>
                <p:nvGrpSpPr>
                  <p:cNvPr id="2616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620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21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617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618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19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602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2485" y="1026"/>
                  <a:ext cx="1270" cy="1270"/>
                  <a:chOff x="2485" y="1026"/>
                  <a:chExt cx="1270" cy="1270"/>
                </a:xfrm>
                <a:grpFill/>
              </p:grpSpPr>
              <p:grpSp>
                <p:nvGrpSpPr>
                  <p:cNvPr id="2610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614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15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611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612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13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603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2485" y="1026"/>
                  <a:ext cx="1270" cy="1270"/>
                  <a:chOff x="2485" y="1026"/>
                  <a:chExt cx="1270" cy="1270"/>
                </a:xfrm>
                <a:grpFill/>
              </p:grpSpPr>
              <p:grpSp>
                <p:nvGrpSpPr>
                  <p:cNvPr id="2604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608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09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605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606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07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</p:grpSp>
      <p:grpSp>
        <p:nvGrpSpPr>
          <p:cNvPr id="9124" name="グループ化 9123"/>
          <p:cNvGrpSpPr/>
          <p:nvPr/>
        </p:nvGrpSpPr>
        <p:grpSpPr>
          <a:xfrm>
            <a:off x="2280682" y="4755108"/>
            <a:ext cx="1575175" cy="1575175"/>
            <a:chOff x="2280682" y="4755108"/>
            <a:chExt cx="1575175" cy="1575175"/>
          </a:xfr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13500000" scaled="0"/>
          </a:gradFill>
          <a:scene3d>
            <a:camera prst="orthographicFront"/>
            <a:lightRig rig="flat" dir="t"/>
          </a:scene3d>
        </p:grpSpPr>
        <p:grpSp>
          <p:nvGrpSpPr>
            <p:cNvPr id="1994" name="グループ化 1993"/>
            <p:cNvGrpSpPr/>
            <p:nvPr/>
          </p:nvGrpSpPr>
          <p:grpSpPr>
            <a:xfrm>
              <a:off x="2280682" y="4755108"/>
              <a:ext cx="1575175" cy="1575175"/>
              <a:chOff x="2280682" y="2827248"/>
              <a:chExt cx="1575175" cy="1575175"/>
            </a:xfrm>
            <a:grpFill/>
          </p:grpSpPr>
          <p:grpSp>
            <p:nvGrpSpPr>
              <p:cNvPr id="1995" name="グループ化 1994"/>
              <p:cNvGrpSpPr/>
              <p:nvPr/>
            </p:nvGrpSpPr>
            <p:grpSpPr>
              <a:xfrm>
                <a:off x="2280682" y="2827248"/>
                <a:ext cx="1575175" cy="1575175"/>
                <a:chOff x="2280683" y="867401"/>
                <a:chExt cx="1575175" cy="1575175"/>
              </a:xfrm>
              <a:grpFill/>
            </p:grpSpPr>
            <p:grpSp>
              <p:nvGrpSpPr>
                <p:cNvPr id="2040" name="Group 822"/>
                <p:cNvGrpSpPr>
                  <a:grpSpLocks/>
                </p:cNvGrpSpPr>
                <p:nvPr/>
              </p:nvGrpSpPr>
              <p:grpSpPr bwMode="auto">
                <a:xfrm>
                  <a:off x="2280683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055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059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60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056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057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58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041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2280683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049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053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54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050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051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52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042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2280683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043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047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48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044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045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46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996" name="グループ化 1995"/>
              <p:cNvGrpSpPr/>
              <p:nvPr/>
            </p:nvGrpSpPr>
            <p:grpSpPr>
              <a:xfrm rot="726592">
                <a:off x="2381210" y="2927777"/>
                <a:ext cx="1374118" cy="1374116"/>
                <a:chOff x="2280683" y="867401"/>
                <a:chExt cx="1575175" cy="1575175"/>
              </a:xfrm>
              <a:grpFill/>
            </p:grpSpPr>
            <p:grpSp>
              <p:nvGrpSpPr>
                <p:cNvPr id="2019" name="Group 822"/>
                <p:cNvGrpSpPr>
                  <a:grpSpLocks/>
                </p:cNvGrpSpPr>
                <p:nvPr/>
              </p:nvGrpSpPr>
              <p:grpSpPr bwMode="auto">
                <a:xfrm>
                  <a:off x="2280683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034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038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39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035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036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37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020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2280683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028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032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33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029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030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31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021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2280683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022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026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27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023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024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25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997" name="グループ化 1996"/>
              <p:cNvGrpSpPr/>
              <p:nvPr/>
            </p:nvGrpSpPr>
            <p:grpSpPr>
              <a:xfrm rot="21125062">
                <a:off x="2491442" y="3038009"/>
                <a:ext cx="1153654" cy="1153652"/>
                <a:chOff x="2280683" y="867401"/>
                <a:chExt cx="1575175" cy="1575175"/>
              </a:xfrm>
              <a:grpFill/>
            </p:grpSpPr>
            <p:grpSp>
              <p:nvGrpSpPr>
                <p:cNvPr id="1998" name="Group 822"/>
                <p:cNvGrpSpPr>
                  <a:grpSpLocks/>
                </p:cNvGrpSpPr>
                <p:nvPr/>
              </p:nvGrpSpPr>
              <p:grpSpPr bwMode="auto">
                <a:xfrm>
                  <a:off x="2280683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013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017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18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014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015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16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999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2280683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007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011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12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008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009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10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000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2280683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001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005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06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002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003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04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2329" name="グループ化 2328"/>
            <p:cNvGrpSpPr/>
            <p:nvPr/>
          </p:nvGrpSpPr>
          <p:grpSpPr>
            <a:xfrm>
              <a:off x="2531628" y="5006055"/>
              <a:ext cx="1073282" cy="1073280"/>
              <a:chOff x="2280682" y="2827248"/>
              <a:chExt cx="1575175" cy="1575175"/>
            </a:xfrm>
            <a:grpFill/>
          </p:grpSpPr>
          <p:grpSp>
            <p:nvGrpSpPr>
              <p:cNvPr id="2330" name="グループ化 2329"/>
              <p:cNvGrpSpPr/>
              <p:nvPr/>
            </p:nvGrpSpPr>
            <p:grpSpPr>
              <a:xfrm>
                <a:off x="2280682" y="2827248"/>
                <a:ext cx="1575175" cy="1575175"/>
                <a:chOff x="2280683" y="867401"/>
                <a:chExt cx="1575175" cy="1575175"/>
              </a:xfrm>
              <a:grpFill/>
            </p:grpSpPr>
            <p:grpSp>
              <p:nvGrpSpPr>
                <p:cNvPr id="2375" name="Group 822"/>
                <p:cNvGrpSpPr>
                  <a:grpSpLocks/>
                </p:cNvGrpSpPr>
                <p:nvPr/>
              </p:nvGrpSpPr>
              <p:grpSpPr bwMode="auto">
                <a:xfrm>
                  <a:off x="2280683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390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394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95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91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392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93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376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2280683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384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388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89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85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386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87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377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2280683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378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382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83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79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380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81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331" name="グループ化 2330"/>
              <p:cNvGrpSpPr/>
              <p:nvPr/>
            </p:nvGrpSpPr>
            <p:grpSpPr>
              <a:xfrm rot="726592">
                <a:off x="2381210" y="2927777"/>
                <a:ext cx="1374118" cy="1374116"/>
                <a:chOff x="2280683" y="867401"/>
                <a:chExt cx="1575175" cy="1575175"/>
              </a:xfrm>
              <a:grpFill/>
            </p:grpSpPr>
            <p:grpSp>
              <p:nvGrpSpPr>
                <p:cNvPr id="2354" name="Group 822"/>
                <p:cNvGrpSpPr>
                  <a:grpSpLocks/>
                </p:cNvGrpSpPr>
                <p:nvPr/>
              </p:nvGrpSpPr>
              <p:grpSpPr bwMode="auto">
                <a:xfrm>
                  <a:off x="2280683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369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373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74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70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371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72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355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2280683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363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367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68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64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365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66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356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2280683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357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361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62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58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359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60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332" name="グループ化 2331"/>
              <p:cNvGrpSpPr/>
              <p:nvPr/>
            </p:nvGrpSpPr>
            <p:grpSpPr>
              <a:xfrm rot="21125062">
                <a:off x="2491442" y="3038009"/>
                <a:ext cx="1153654" cy="1153652"/>
                <a:chOff x="2280683" y="867401"/>
                <a:chExt cx="1575175" cy="1575175"/>
              </a:xfrm>
              <a:grpFill/>
            </p:grpSpPr>
            <p:grpSp>
              <p:nvGrpSpPr>
                <p:cNvPr id="2333" name="Group 822"/>
                <p:cNvGrpSpPr>
                  <a:grpSpLocks/>
                </p:cNvGrpSpPr>
                <p:nvPr/>
              </p:nvGrpSpPr>
              <p:grpSpPr bwMode="auto">
                <a:xfrm>
                  <a:off x="2280683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348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352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53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49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350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51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334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2280683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342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346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47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43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344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45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335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2280683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336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340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41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37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338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39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2664" name="グループ化 2663"/>
            <p:cNvGrpSpPr/>
            <p:nvPr/>
          </p:nvGrpSpPr>
          <p:grpSpPr>
            <a:xfrm>
              <a:off x="2700366" y="5174793"/>
              <a:ext cx="735806" cy="735804"/>
              <a:chOff x="2280682" y="2827248"/>
              <a:chExt cx="1575175" cy="1575175"/>
            </a:xfrm>
            <a:grpFill/>
          </p:grpSpPr>
          <p:grpSp>
            <p:nvGrpSpPr>
              <p:cNvPr id="2665" name="グループ化 2664"/>
              <p:cNvGrpSpPr/>
              <p:nvPr/>
            </p:nvGrpSpPr>
            <p:grpSpPr>
              <a:xfrm>
                <a:off x="2280682" y="2827248"/>
                <a:ext cx="1575175" cy="1575175"/>
                <a:chOff x="2280683" y="867401"/>
                <a:chExt cx="1575175" cy="1575175"/>
              </a:xfrm>
              <a:grpFill/>
            </p:grpSpPr>
            <p:grpSp>
              <p:nvGrpSpPr>
                <p:cNvPr id="2710" name="Group 822"/>
                <p:cNvGrpSpPr>
                  <a:grpSpLocks/>
                </p:cNvGrpSpPr>
                <p:nvPr/>
              </p:nvGrpSpPr>
              <p:grpSpPr bwMode="auto">
                <a:xfrm>
                  <a:off x="2280683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725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729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30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726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727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28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711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2280683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719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723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24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720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721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22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712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2280683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713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717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18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714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715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16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666" name="グループ化 2665"/>
              <p:cNvGrpSpPr/>
              <p:nvPr/>
            </p:nvGrpSpPr>
            <p:grpSpPr>
              <a:xfrm rot="726592">
                <a:off x="2381210" y="2927777"/>
                <a:ext cx="1374118" cy="1374116"/>
                <a:chOff x="2280683" y="867401"/>
                <a:chExt cx="1575175" cy="1575175"/>
              </a:xfrm>
              <a:grpFill/>
            </p:grpSpPr>
            <p:grpSp>
              <p:nvGrpSpPr>
                <p:cNvPr id="2689" name="Group 822"/>
                <p:cNvGrpSpPr>
                  <a:grpSpLocks/>
                </p:cNvGrpSpPr>
                <p:nvPr/>
              </p:nvGrpSpPr>
              <p:grpSpPr bwMode="auto">
                <a:xfrm>
                  <a:off x="2280683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704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708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09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705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706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07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690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2280683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698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702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03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699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700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01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691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2280683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692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696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97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693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694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95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667" name="グループ化 2666"/>
              <p:cNvGrpSpPr/>
              <p:nvPr/>
            </p:nvGrpSpPr>
            <p:grpSpPr>
              <a:xfrm rot="21125062">
                <a:off x="2491442" y="3038009"/>
                <a:ext cx="1153654" cy="1153652"/>
                <a:chOff x="2280683" y="867401"/>
                <a:chExt cx="1575175" cy="1575175"/>
              </a:xfrm>
              <a:grpFill/>
            </p:grpSpPr>
            <p:grpSp>
              <p:nvGrpSpPr>
                <p:cNvPr id="2668" name="Group 822"/>
                <p:cNvGrpSpPr>
                  <a:grpSpLocks/>
                </p:cNvGrpSpPr>
                <p:nvPr/>
              </p:nvGrpSpPr>
              <p:grpSpPr bwMode="auto">
                <a:xfrm>
                  <a:off x="2280683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683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687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88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684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685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86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669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2280683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677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681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82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678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679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80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670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2280683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671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675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76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672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673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74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</p:grpSp>
      <p:grpSp>
        <p:nvGrpSpPr>
          <p:cNvPr id="9125" name="グループ化 9124"/>
          <p:cNvGrpSpPr/>
          <p:nvPr/>
        </p:nvGrpSpPr>
        <p:grpSpPr>
          <a:xfrm>
            <a:off x="4180504" y="4755108"/>
            <a:ext cx="1575175" cy="1575175"/>
            <a:chOff x="4180504" y="4755108"/>
            <a:chExt cx="1575175" cy="1575175"/>
          </a:xfr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3500000" scaled="0"/>
          </a:gradFill>
          <a:scene3d>
            <a:camera prst="orthographicFront"/>
            <a:lightRig rig="flat" dir="t"/>
          </a:scene3d>
        </p:grpSpPr>
        <p:grpSp>
          <p:nvGrpSpPr>
            <p:cNvPr id="2061" name="グループ化 2060"/>
            <p:cNvGrpSpPr/>
            <p:nvPr/>
          </p:nvGrpSpPr>
          <p:grpSpPr>
            <a:xfrm>
              <a:off x="4180504" y="4755108"/>
              <a:ext cx="1575175" cy="1575175"/>
              <a:chOff x="4180504" y="2827248"/>
              <a:chExt cx="1575175" cy="1575175"/>
            </a:xfrm>
            <a:grpFill/>
          </p:grpSpPr>
          <p:grpSp>
            <p:nvGrpSpPr>
              <p:cNvPr id="2062" name="グループ化 2061"/>
              <p:cNvGrpSpPr/>
              <p:nvPr/>
            </p:nvGrpSpPr>
            <p:grpSpPr>
              <a:xfrm>
                <a:off x="4180504" y="2827248"/>
                <a:ext cx="1575175" cy="1575175"/>
                <a:chOff x="4180505" y="867401"/>
                <a:chExt cx="1575175" cy="1575175"/>
              </a:xfrm>
              <a:grpFill/>
            </p:grpSpPr>
            <p:grpSp>
              <p:nvGrpSpPr>
                <p:cNvPr id="2107" name="Group 822"/>
                <p:cNvGrpSpPr>
                  <a:grpSpLocks/>
                </p:cNvGrpSpPr>
                <p:nvPr/>
              </p:nvGrpSpPr>
              <p:grpSpPr bwMode="auto">
                <a:xfrm>
                  <a:off x="4180505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122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26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27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23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24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25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108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4180505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116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20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21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17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18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19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109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4180505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110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14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15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11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12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13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063" name="グループ化 2062"/>
              <p:cNvGrpSpPr/>
              <p:nvPr/>
            </p:nvGrpSpPr>
            <p:grpSpPr>
              <a:xfrm rot="726592">
                <a:off x="4281032" y="2927777"/>
                <a:ext cx="1374118" cy="1374116"/>
                <a:chOff x="4180505" y="867401"/>
                <a:chExt cx="1575175" cy="1575175"/>
              </a:xfrm>
              <a:grpFill/>
            </p:grpSpPr>
            <p:grpSp>
              <p:nvGrpSpPr>
                <p:cNvPr id="2086" name="Group 822"/>
                <p:cNvGrpSpPr>
                  <a:grpSpLocks/>
                </p:cNvGrpSpPr>
                <p:nvPr/>
              </p:nvGrpSpPr>
              <p:grpSpPr bwMode="auto">
                <a:xfrm>
                  <a:off x="4180505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101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05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06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02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03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04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087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4180505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095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099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00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096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097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98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088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4180505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089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093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94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090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091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92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064" name="グループ化 2063"/>
              <p:cNvGrpSpPr/>
              <p:nvPr/>
            </p:nvGrpSpPr>
            <p:grpSpPr>
              <a:xfrm rot="21125062">
                <a:off x="4391264" y="3038009"/>
                <a:ext cx="1153654" cy="1153652"/>
                <a:chOff x="4180505" y="867401"/>
                <a:chExt cx="1575175" cy="1575175"/>
              </a:xfrm>
              <a:grpFill/>
            </p:grpSpPr>
            <p:grpSp>
              <p:nvGrpSpPr>
                <p:cNvPr id="2065" name="Group 822"/>
                <p:cNvGrpSpPr>
                  <a:grpSpLocks/>
                </p:cNvGrpSpPr>
                <p:nvPr/>
              </p:nvGrpSpPr>
              <p:grpSpPr bwMode="auto">
                <a:xfrm>
                  <a:off x="4180505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080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084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85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081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082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83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066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4180505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074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078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79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075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076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77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067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4180505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068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072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73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069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070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71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2396" name="グループ化 2395"/>
            <p:cNvGrpSpPr/>
            <p:nvPr/>
          </p:nvGrpSpPr>
          <p:grpSpPr>
            <a:xfrm>
              <a:off x="4431450" y="5006055"/>
              <a:ext cx="1073282" cy="1073280"/>
              <a:chOff x="4180504" y="2827248"/>
              <a:chExt cx="1575175" cy="1575175"/>
            </a:xfrm>
            <a:grpFill/>
          </p:grpSpPr>
          <p:grpSp>
            <p:nvGrpSpPr>
              <p:cNvPr id="2397" name="グループ化 2396"/>
              <p:cNvGrpSpPr/>
              <p:nvPr/>
            </p:nvGrpSpPr>
            <p:grpSpPr>
              <a:xfrm>
                <a:off x="4180504" y="2827248"/>
                <a:ext cx="1575175" cy="1575175"/>
                <a:chOff x="4180505" y="867401"/>
                <a:chExt cx="1575175" cy="1575175"/>
              </a:xfrm>
              <a:grpFill/>
            </p:grpSpPr>
            <p:grpSp>
              <p:nvGrpSpPr>
                <p:cNvPr id="2442" name="Group 822"/>
                <p:cNvGrpSpPr>
                  <a:grpSpLocks/>
                </p:cNvGrpSpPr>
                <p:nvPr/>
              </p:nvGrpSpPr>
              <p:grpSpPr bwMode="auto">
                <a:xfrm>
                  <a:off x="4180505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457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61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62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458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59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60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443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4180505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451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55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56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452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53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54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444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4180505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445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49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50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446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47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48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398" name="グループ化 2397"/>
              <p:cNvGrpSpPr/>
              <p:nvPr/>
            </p:nvGrpSpPr>
            <p:grpSpPr>
              <a:xfrm rot="726592">
                <a:off x="4281032" y="2927777"/>
                <a:ext cx="1374118" cy="1374116"/>
                <a:chOff x="4180505" y="867401"/>
                <a:chExt cx="1575175" cy="1575175"/>
              </a:xfrm>
              <a:grpFill/>
            </p:grpSpPr>
            <p:grpSp>
              <p:nvGrpSpPr>
                <p:cNvPr id="2421" name="Group 822"/>
                <p:cNvGrpSpPr>
                  <a:grpSpLocks/>
                </p:cNvGrpSpPr>
                <p:nvPr/>
              </p:nvGrpSpPr>
              <p:grpSpPr bwMode="auto">
                <a:xfrm>
                  <a:off x="4180505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436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40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41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437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38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39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422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4180505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430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34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35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431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32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33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423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4180505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424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28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29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425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26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27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399" name="グループ化 2398"/>
              <p:cNvGrpSpPr/>
              <p:nvPr/>
            </p:nvGrpSpPr>
            <p:grpSpPr>
              <a:xfrm rot="21125062">
                <a:off x="4391264" y="3038009"/>
                <a:ext cx="1153654" cy="1153652"/>
                <a:chOff x="4180505" y="867401"/>
                <a:chExt cx="1575175" cy="1575175"/>
              </a:xfrm>
              <a:grpFill/>
            </p:grpSpPr>
            <p:grpSp>
              <p:nvGrpSpPr>
                <p:cNvPr id="2400" name="Group 822"/>
                <p:cNvGrpSpPr>
                  <a:grpSpLocks/>
                </p:cNvGrpSpPr>
                <p:nvPr/>
              </p:nvGrpSpPr>
              <p:grpSpPr bwMode="auto">
                <a:xfrm>
                  <a:off x="4180505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415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19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20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416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17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18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401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4180505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409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13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14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410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11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12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402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4180505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403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07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08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404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05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06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2731" name="グループ化 2730"/>
            <p:cNvGrpSpPr/>
            <p:nvPr/>
          </p:nvGrpSpPr>
          <p:grpSpPr>
            <a:xfrm>
              <a:off x="4600188" y="5174793"/>
              <a:ext cx="735806" cy="735804"/>
              <a:chOff x="4180504" y="2827248"/>
              <a:chExt cx="1575175" cy="1575175"/>
            </a:xfrm>
            <a:grpFill/>
          </p:grpSpPr>
          <p:grpSp>
            <p:nvGrpSpPr>
              <p:cNvPr id="2732" name="グループ化 2731"/>
              <p:cNvGrpSpPr/>
              <p:nvPr/>
            </p:nvGrpSpPr>
            <p:grpSpPr>
              <a:xfrm>
                <a:off x="4180504" y="2827248"/>
                <a:ext cx="1575175" cy="1575175"/>
                <a:chOff x="4180505" y="867401"/>
                <a:chExt cx="1575175" cy="1575175"/>
              </a:xfrm>
              <a:grpFill/>
            </p:grpSpPr>
            <p:grpSp>
              <p:nvGrpSpPr>
                <p:cNvPr id="2777" name="Group 822"/>
                <p:cNvGrpSpPr>
                  <a:grpSpLocks/>
                </p:cNvGrpSpPr>
                <p:nvPr/>
              </p:nvGrpSpPr>
              <p:grpSpPr bwMode="auto">
                <a:xfrm>
                  <a:off x="4180505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792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796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97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793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794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95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778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4180505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786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790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91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787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788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89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779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4180505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780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784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85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781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782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83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733" name="グループ化 2732"/>
              <p:cNvGrpSpPr/>
              <p:nvPr/>
            </p:nvGrpSpPr>
            <p:grpSpPr>
              <a:xfrm rot="726592">
                <a:off x="4281032" y="2927777"/>
                <a:ext cx="1374118" cy="1374116"/>
                <a:chOff x="4180505" y="867401"/>
                <a:chExt cx="1575175" cy="1575175"/>
              </a:xfrm>
              <a:grpFill/>
            </p:grpSpPr>
            <p:grpSp>
              <p:nvGrpSpPr>
                <p:cNvPr id="2756" name="Group 822"/>
                <p:cNvGrpSpPr>
                  <a:grpSpLocks/>
                </p:cNvGrpSpPr>
                <p:nvPr/>
              </p:nvGrpSpPr>
              <p:grpSpPr bwMode="auto">
                <a:xfrm>
                  <a:off x="4180505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771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775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76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772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773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74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757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4180505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765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769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70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766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767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68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758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4180505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759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763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64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760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761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62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734" name="グループ化 2733"/>
              <p:cNvGrpSpPr/>
              <p:nvPr/>
            </p:nvGrpSpPr>
            <p:grpSpPr>
              <a:xfrm rot="21125062">
                <a:off x="4391264" y="3038009"/>
                <a:ext cx="1153654" cy="1153652"/>
                <a:chOff x="4180505" y="867401"/>
                <a:chExt cx="1575175" cy="1575175"/>
              </a:xfrm>
              <a:grpFill/>
            </p:grpSpPr>
            <p:grpSp>
              <p:nvGrpSpPr>
                <p:cNvPr id="2735" name="Group 822"/>
                <p:cNvGrpSpPr>
                  <a:grpSpLocks/>
                </p:cNvGrpSpPr>
                <p:nvPr/>
              </p:nvGrpSpPr>
              <p:grpSpPr bwMode="auto">
                <a:xfrm>
                  <a:off x="4180505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750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754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55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751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752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53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736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4180505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744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748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49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745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746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47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737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4180505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738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742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43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739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740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41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</p:grpSp>
      <p:grpSp>
        <p:nvGrpSpPr>
          <p:cNvPr id="9126" name="グループ化 9125"/>
          <p:cNvGrpSpPr/>
          <p:nvPr/>
        </p:nvGrpSpPr>
        <p:grpSpPr>
          <a:xfrm>
            <a:off x="6062570" y="4755108"/>
            <a:ext cx="1575175" cy="1575175"/>
            <a:chOff x="6062570" y="4755108"/>
            <a:chExt cx="1575175" cy="1575175"/>
          </a:xfr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3500000" scaled="0"/>
          </a:gradFill>
          <a:scene3d>
            <a:camera prst="orthographicFront"/>
            <a:lightRig rig="flat" dir="t"/>
          </a:scene3d>
        </p:grpSpPr>
        <p:grpSp>
          <p:nvGrpSpPr>
            <p:cNvPr id="2128" name="グループ化 2127"/>
            <p:cNvGrpSpPr/>
            <p:nvPr/>
          </p:nvGrpSpPr>
          <p:grpSpPr>
            <a:xfrm>
              <a:off x="6062570" y="4755108"/>
              <a:ext cx="1575175" cy="1575175"/>
              <a:chOff x="6062570" y="2827248"/>
              <a:chExt cx="1575175" cy="1575175"/>
            </a:xfrm>
            <a:grpFill/>
          </p:grpSpPr>
          <p:grpSp>
            <p:nvGrpSpPr>
              <p:cNvPr id="2129" name="グループ化 2128"/>
              <p:cNvGrpSpPr/>
              <p:nvPr/>
            </p:nvGrpSpPr>
            <p:grpSpPr>
              <a:xfrm>
                <a:off x="6062570" y="2827248"/>
                <a:ext cx="1575175" cy="1575175"/>
                <a:chOff x="6062571" y="867401"/>
                <a:chExt cx="1575175" cy="1575175"/>
              </a:xfrm>
              <a:grpFill/>
            </p:grpSpPr>
            <p:grpSp>
              <p:nvGrpSpPr>
                <p:cNvPr id="2174" name="Group 822"/>
                <p:cNvGrpSpPr>
                  <a:grpSpLocks/>
                </p:cNvGrpSpPr>
                <p:nvPr/>
              </p:nvGrpSpPr>
              <p:grpSpPr bwMode="auto">
                <a:xfrm>
                  <a:off x="6062571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189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93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94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90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91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92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175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6062571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183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87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88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84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85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86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176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6062571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177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81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82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78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79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80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130" name="グループ化 2129"/>
              <p:cNvGrpSpPr/>
              <p:nvPr/>
            </p:nvGrpSpPr>
            <p:grpSpPr>
              <a:xfrm rot="726592">
                <a:off x="6163098" y="2927777"/>
                <a:ext cx="1374118" cy="1374116"/>
                <a:chOff x="6062571" y="867401"/>
                <a:chExt cx="1575175" cy="1575175"/>
              </a:xfrm>
              <a:grpFill/>
            </p:grpSpPr>
            <p:grpSp>
              <p:nvGrpSpPr>
                <p:cNvPr id="2153" name="Group 822"/>
                <p:cNvGrpSpPr>
                  <a:grpSpLocks/>
                </p:cNvGrpSpPr>
                <p:nvPr/>
              </p:nvGrpSpPr>
              <p:grpSpPr bwMode="auto">
                <a:xfrm>
                  <a:off x="6062571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168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72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73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69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70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71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154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6062571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162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66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67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63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64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65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155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6062571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156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60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61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57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58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59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131" name="グループ化 2130"/>
              <p:cNvGrpSpPr/>
              <p:nvPr/>
            </p:nvGrpSpPr>
            <p:grpSpPr>
              <a:xfrm rot="21125062">
                <a:off x="6273330" y="3038009"/>
                <a:ext cx="1153654" cy="1153652"/>
                <a:chOff x="6062571" y="867401"/>
                <a:chExt cx="1575175" cy="1575175"/>
              </a:xfrm>
              <a:grpFill/>
            </p:grpSpPr>
            <p:grpSp>
              <p:nvGrpSpPr>
                <p:cNvPr id="2132" name="Group 822"/>
                <p:cNvGrpSpPr>
                  <a:grpSpLocks/>
                </p:cNvGrpSpPr>
                <p:nvPr/>
              </p:nvGrpSpPr>
              <p:grpSpPr bwMode="auto">
                <a:xfrm>
                  <a:off x="6062571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147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51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52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48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49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50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133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6062571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141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45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46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42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43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44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134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6062571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135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39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40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136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137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138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2463" name="グループ化 2462"/>
            <p:cNvGrpSpPr/>
            <p:nvPr/>
          </p:nvGrpSpPr>
          <p:grpSpPr>
            <a:xfrm>
              <a:off x="6313516" y="5006055"/>
              <a:ext cx="1073282" cy="1073280"/>
              <a:chOff x="6062570" y="2827248"/>
              <a:chExt cx="1575175" cy="1575175"/>
            </a:xfrm>
            <a:grpFill/>
          </p:grpSpPr>
          <p:grpSp>
            <p:nvGrpSpPr>
              <p:cNvPr id="2464" name="グループ化 2463"/>
              <p:cNvGrpSpPr/>
              <p:nvPr/>
            </p:nvGrpSpPr>
            <p:grpSpPr>
              <a:xfrm>
                <a:off x="6062570" y="2827248"/>
                <a:ext cx="1575175" cy="1575175"/>
                <a:chOff x="6062571" y="867401"/>
                <a:chExt cx="1575175" cy="1575175"/>
              </a:xfrm>
              <a:grpFill/>
            </p:grpSpPr>
            <p:grpSp>
              <p:nvGrpSpPr>
                <p:cNvPr id="2509" name="Group 822"/>
                <p:cNvGrpSpPr>
                  <a:grpSpLocks/>
                </p:cNvGrpSpPr>
                <p:nvPr/>
              </p:nvGrpSpPr>
              <p:grpSpPr bwMode="auto">
                <a:xfrm>
                  <a:off x="6062571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524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28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29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25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26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27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510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6062571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518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22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23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19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20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21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511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6062571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512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16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17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13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14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15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465" name="グループ化 2464"/>
              <p:cNvGrpSpPr/>
              <p:nvPr/>
            </p:nvGrpSpPr>
            <p:grpSpPr>
              <a:xfrm rot="726592">
                <a:off x="6163098" y="2927777"/>
                <a:ext cx="1374118" cy="1374116"/>
                <a:chOff x="6062571" y="867401"/>
                <a:chExt cx="1575175" cy="1575175"/>
              </a:xfrm>
              <a:grpFill/>
            </p:grpSpPr>
            <p:grpSp>
              <p:nvGrpSpPr>
                <p:cNvPr id="2488" name="Group 822"/>
                <p:cNvGrpSpPr>
                  <a:grpSpLocks/>
                </p:cNvGrpSpPr>
                <p:nvPr/>
              </p:nvGrpSpPr>
              <p:grpSpPr bwMode="auto">
                <a:xfrm>
                  <a:off x="6062571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503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07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08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04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05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06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489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6062571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497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01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02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498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99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00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490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6062571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491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95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96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492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93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94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466" name="グループ化 2465"/>
              <p:cNvGrpSpPr/>
              <p:nvPr/>
            </p:nvGrpSpPr>
            <p:grpSpPr>
              <a:xfrm rot="21125062">
                <a:off x="6273330" y="3038009"/>
                <a:ext cx="1153654" cy="1153652"/>
                <a:chOff x="6062571" y="867401"/>
                <a:chExt cx="1575175" cy="1575175"/>
              </a:xfrm>
              <a:grpFill/>
            </p:grpSpPr>
            <p:grpSp>
              <p:nvGrpSpPr>
                <p:cNvPr id="2467" name="Group 822"/>
                <p:cNvGrpSpPr>
                  <a:grpSpLocks/>
                </p:cNvGrpSpPr>
                <p:nvPr/>
              </p:nvGrpSpPr>
              <p:grpSpPr bwMode="auto">
                <a:xfrm>
                  <a:off x="6062571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482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86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87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483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84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85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468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6062571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476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80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81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477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78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79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469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6062571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470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74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75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471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472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73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2798" name="グループ化 2797"/>
            <p:cNvGrpSpPr/>
            <p:nvPr/>
          </p:nvGrpSpPr>
          <p:grpSpPr>
            <a:xfrm>
              <a:off x="6482254" y="5174793"/>
              <a:ext cx="735806" cy="735804"/>
              <a:chOff x="6062570" y="2827248"/>
              <a:chExt cx="1575175" cy="1575175"/>
            </a:xfrm>
            <a:grpFill/>
          </p:grpSpPr>
          <p:grpSp>
            <p:nvGrpSpPr>
              <p:cNvPr id="2799" name="グループ化 2798"/>
              <p:cNvGrpSpPr/>
              <p:nvPr/>
            </p:nvGrpSpPr>
            <p:grpSpPr>
              <a:xfrm>
                <a:off x="6062570" y="2827248"/>
                <a:ext cx="1575175" cy="1575175"/>
                <a:chOff x="6062571" y="867401"/>
                <a:chExt cx="1575175" cy="1575175"/>
              </a:xfrm>
              <a:grpFill/>
            </p:grpSpPr>
            <p:grpSp>
              <p:nvGrpSpPr>
                <p:cNvPr id="2844" name="Group 822"/>
                <p:cNvGrpSpPr>
                  <a:grpSpLocks/>
                </p:cNvGrpSpPr>
                <p:nvPr/>
              </p:nvGrpSpPr>
              <p:grpSpPr bwMode="auto">
                <a:xfrm>
                  <a:off x="6062571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859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63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64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60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61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62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45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6062571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853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57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58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54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55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56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46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6062571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847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51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52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48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49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50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800" name="グループ化 2799"/>
              <p:cNvGrpSpPr/>
              <p:nvPr/>
            </p:nvGrpSpPr>
            <p:grpSpPr>
              <a:xfrm rot="726592">
                <a:off x="6163098" y="2927777"/>
                <a:ext cx="1374118" cy="1374116"/>
                <a:chOff x="6062571" y="867401"/>
                <a:chExt cx="1575175" cy="1575175"/>
              </a:xfrm>
              <a:grpFill/>
            </p:grpSpPr>
            <p:grpSp>
              <p:nvGrpSpPr>
                <p:cNvPr id="2823" name="Group 822"/>
                <p:cNvGrpSpPr>
                  <a:grpSpLocks/>
                </p:cNvGrpSpPr>
                <p:nvPr/>
              </p:nvGrpSpPr>
              <p:grpSpPr bwMode="auto">
                <a:xfrm>
                  <a:off x="6062571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838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42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43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39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40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41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24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6062571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832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36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37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33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34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35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25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6062571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826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30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31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27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28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29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801" name="グループ化 2800"/>
              <p:cNvGrpSpPr/>
              <p:nvPr/>
            </p:nvGrpSpPr>
            <p:grpSpPr>
              <a:xfrm rot="21125062">
                <a:off x="6273330" y="3038009"/>
                <a:ext cx="1153654" cy="1153652"/>
                <a:chOff x="6062571" y="867401"/>
                <a:chExt cx="1575175" cy="1575175"/>
              </a:xfrm>
              <a:grpFill/>
            </p:grpSpPr>
            <p:grpSp>
              <p:nvGrpSpPr>
                <p:cNvPr id="2802" name="Group 822"/>
                <p:cNvGrpSpPr>
                  <a:grpSpLocks/>
                </p:cNvGrpSpPr>
                <p:nvPr/>
              </p:nvGrpSpPr>
              <p:grpSpPr bwMode="auto">
                <a:xfrm>
                  <a:off x="6062571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817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21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22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18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19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20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03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6062571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811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15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16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12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13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14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04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6062571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805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09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10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06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07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08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</p:grpSp>
      <p:grpSp>
        <p:nvGrpSpPr>
          <p:cNvPr id="9127" name="グループ化 9126"/>
          <p:cNvGrpSpPr/>
          <p:nvPr/>
        </p:nvGrpSpPr>
        <p:grpSpPr>
          <a:xfrm>
            <a:off x="7909125" y="4755108"/>
            <a:ext cx="1575175" cy="1575175"/>
            <a:chOff x="7909125" y="4755108"/>
            <a:chExt cx="1575175" cy="1575175"/>
          </a:xfr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13500000" scaled="0"/>
          </a:gradFill>
          <a:scene3d>
            <a:camera prst="orthographicFront"/>
            <a:lightRig rig="flat" dir="t"/>
          </a:scene3d>
        </p:grpSpPr>
        <p:grpSp>
          <p:nvGrpSpPr>
            <p:cNvPr id="2195" name="グループ化 2194"/>
            <p:cNvGrpSpPr/>
            <p:nvPr/>
          </p:nvGrpSpPr>
          <p:grpSpPr>
            <a:xfrm>
              <a:off x="7909125" y="4755108"/>
              <a:ext cx="1575175" cy="1575175"/>
              <a:chOff x="7909125" y="2827248"/>
              <a:chExt cx="1575175" cy="1575175"/>
            </a:xfrm>
            <a:grpFill/>
          </p:grpSpPr>
          <p:grpSp>
            <p:nvGrpSpPr>
              <p:cNvPr id="2196" name="グループ化 2195"/>
              <p:cNvGrpSpPr/>
              <p:nvPr/>
            </p:nvGrpSpPr>
            <p:grpSpPr>
              <a:xfrm>
                <a:off x="7909125" y="2827248"/>
                <a:ext cx="1575175" cy="1575175"/>
                <a:chOff x="7909126" y="867401"/>
                <a:chExt cx="1575175" cy="1575175"/>
              </a:xfrm>
              <a:grpFill/>
            </p:grpSpPr>
            <p:grpSp>
              <p:nvGrpSpPr>
                <p:cNvPr id="2241" name="Group 822"/>
                <p:cNvGrpSpPr>
                  <a:grpSpLocks/>
                </p:cNvGrpSpPr>
                <p:nvPr/>
              </p:nvGrpSpPr>
              <p:grpSpPr bwMode="auto">
                <a:xfrm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256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260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61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257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258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59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242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250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254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55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251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252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53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243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244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248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49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245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246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47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197" name="グループ化 2196"/>
              <p:cNvGrpSpPr/>
              <p:nvPr/>
            </p:nvGrpSpPr>
            <p:grpSpPr>
              <a:xfrm rot="726592">
                <a:off x="8009653" y="2927777"/>
                <a:ext cx="1374118" cy="1374116"/>
                <a:chOff x="7909126" y="867401"/>
                <a:chExt cx="1575175" cy="1575175"/>
              </a:xfrm>
              <a:grpFill/>
            </p:grpSpPr>
            <p:grpSp>
              <p:nvGrpSpPr>
                <p:cNvPr id="2220" name="Group 822"/>
                <p:cNvGrpSpPr>
                  <a:grpSpLocks/>
                </p:cNvGrpSpPr>
                <p:nvPr/>
              </p:nvGrpSpPr>
              <p:grpSpPr bwMode="auto">
                <a:xfrm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235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239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40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236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237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8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221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229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233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4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230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231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32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222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223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227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28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224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225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26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198" name="グループ化 2197"/>
              <p:cNvGrpSpPr/>
              <p:nvPr/>
            </p:nvGrpSpPr>
            <p:grpSpPr>
              <a:xfrm rot="21125062">
                <a:off x="8119885" y="3038009"/>
                <a:ext cx="1153654" cy="1153652"/>
                <a:chOff x="7909126" y="867401"/>
                <a:chExt cx="1575175" cy="1575175"/>
              </a:xfrm>
              <a:grpFill/>
            </p:grpSpPr>
            <p:grpSp>
              <p:nvGrpSpPr>
                <p:cNvPr id="2199" name="Group 822"/>
                <p:cNvGrpSpPr>
                  <a:grpSpLocks/>
                </p:cNvGrpSpPr>
                <p:nvPr/>
              </p:nvGrpSpPr>
              <p:grpSpPr bwMode="auto">
                <a:xfrm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214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218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19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215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216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17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200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208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212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13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209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210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11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201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202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206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07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203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204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05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2530" name="グループ化 2529"/>
            <p:cNvGrpSpPr/>
            <p:nvPr/>
          </p:nvGrpSpPr>
          <p:grpSpPr>
            <a:xfrm>
              <a:off x="8160071" y="5006055"/>
              <a:ext cx="1073282" cy="1073280"/>
              <a:chOff x="7909125" y="2827248"/>
              <a:chExt cx="1575175" cy="1575175"/>
            </a:xfrm>
            <a:grpFill/>
          </p:grpSpPr>
          <p:grpSp>
            <p:nvGrpSpPr>
              <p:cNvPr id="2531" name="グループ化 2530"/>
              <p:cNvGrpSpPr/>
              <p:nvPr/>
            </p:nvGrpSpPr>
            <p:grpSpPr>
              <a:xfrm>
                <a:off x="7909125" y="2827248"/>
                <a:ext cx="1575175" cy="1575175"/>
                <a:chOff x="7909126" y="867401"/>
                <a:chExt cx="1575175" cy="1575175"/>
              </a:xfrm>
              <a:grpFill/>
            </p:grpSpPr>
            <p:grpSp>
              <p:nvGrpSpPr>
                <p:cNvPr id="2576" name="Group 822"/>
                <p:cNvGrpSpPr>
                  <a:grpSpLocks/>
                </p:cNvGrpSpPr>
                <p:nvPr/>
              </p:nvGrpSpPr>
              <p:grpSpPr bwMode="auto">
                <a:xfrm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591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95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96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92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93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94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577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585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89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90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86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87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88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578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579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83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84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80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81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82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532" name="グループ化 2531"/>
              <p:cNvGrpSpPr/>
              <p:nvPr/>
            </p:nvGrpSpPr>
            <p:grpSpPr>
              <a:xfrm rot="726592">
                <a:off x="8009653" y="2927777"/>
                <a:ext cx="1374118" cy="1374116"/>
                <a:chOff x="7909126" y="867401"/>
                <a:chExt cx="1575175" cy="1575175"/>
              </a:xfrm>
              <a:grpFill/>
            </p:grpSpPr>
            <p:grpSp>
              <p:nvGrpSpPr>
                <p:cNvPr id="2555" name="Group 822"/>
                <p:cNvGrpSpPr>
                  <a:grpSpLocks/>
                </p:cNvGrpSpPr>
                <p:nvPr/>
              </p:nvGrpSpPr>
              <p:grpSpPr bwMode="auto">
                <a:xfrm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570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74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75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71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72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73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556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564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68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69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65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66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67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557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558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62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63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59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60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61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533" name="グループ化 2532"/>
              <p:cNvGrpSpPr/>
              <p:nvPr/>
            </p:nvGrpSpPr>
            <p:grpSpPr>
              <a:xfrm rot="21125062">
                <a:off x="8119885" y="3038009"/>
                <a:ext cx="1153654" cy="1153652"/>
                <a:chOff x="7909126" y="867401"/>
                <a:chExt cx="1575175" cy="1575175"/>
              </a:xfrm>
              <a:grpFill/>
            </p:grpSpPr>
            <p:grpSp>
              <p:nvGrpSpPr>
                <p:cNvPr id="2534" name="Group 822"/>
                <p:cNvGrpSpPr>
                  <a:grpSpLocks/>
                </p:cNvGrpSpPr>
                <p:nvPr/>
              </p:nvGrpSpPr>
              <p:grpSpPr bwMode="auto">
                <a:xfrm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549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53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54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50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51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52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535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543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47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48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44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45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46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536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537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41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42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538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539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40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2865" name="グループ化 2864"/>
            <p:cNvGrpSpPr/>
            <p:nvPr/>
          </p:nvGrpSpPr>
          <p:grpSpPr>
            <a:xfrm>
              <a:off x="8328809" y="5174793"/>
              <a:ext cx="735806" cy="735804"/>
              <a:chOff x="7909125" y="2827248"/>
              <a:chExt cx="1575175" cy="1575175"/>
            </a:xfrm>
            <a:grpFill/>
          </p:grpSpPr>
          <p:grpSp>
            <p:nvGrpSpPr>
              <p:cNvPr id="2866" name="グループ化 2865"/>
              <p:cNvGrpSpPr/>
              <p:nvPr/>
            </p:nvGrpSpPr>
            <p:grpSpPr>
              <a:xfrm>
                <a:off x="7909125" y="2827248"/>
                <a:ext cx="1575175" cy="1575175"/>
                <a:chOff x="7909126" y="867401"/>
                <a:chExt cx="1575175" cy="1575175"/>
              </a:xfrm>
              <a:grpFill/>
            </p:grpSpPr>
            <p:grpSp>
              <p:nvGrpSpPr>
                <p:cNvPr id="2911" name="Group 822"/>
                <p:cNvGrpSpPr>
                  <a:grpSpLocks/>
                </p:cNvGrpSpPr>
                <p:nvPr/>
              </p:nvGrpSpPr>
              <p:grpSpPr bwMode="auto">
                <a:xfrm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926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930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31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27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928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29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912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920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924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25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21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922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23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913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914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918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19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15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916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17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867" name="グループ化 2866"/>
              <p:cNvGrpSpPr/>
              <p:nvPr/>
            </p:nvGrpSpPr>
            <p:grpSpPr>
              <a:xfrm rot="726592">
                <a:off x="8009653" y="2927777"/>
                <a:ext cx="1374118" cy="1374116"/>
                <a:chOff x="7909126" y="867401"/>
                <a:chExt cx="1575175" cy="1575175"/>
              </a:xfrm>
              <a:grpFill/>
            </p:grpSpPr>
            <p:grpSp>
              <p:nvGrpSpPr>
                <p:cNvPr id="2890" name="Group 822"/>
                <p:cNvGrpSpPr>
                  <a:grpSpLocks/>
                </p:cNvGrpSpPr>
                <p:nvPr/>
              </p:nvGrpSpPr>
              <p:grpSpPr bwMode="auto">
                <a:xfrm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905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909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10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06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907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08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91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899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903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04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900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901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02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92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893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97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8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94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95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96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868" name="グループ化 2867"/>
              <p:cNvGrpSpPr/>
              <p:nvPr/>
            </p:nvGrpSpPr>
            <p:grpSpPr>
              <a:xfrm rot="21125062">
                <a:off x="8119885" y="3038009"/>
                <a:ext cx="1153654" cy="1153652"/>
                <a:chOff x="7909126" y="867401"/>
                <a:chExt cx="1575175" cy="1575175"/>
              </a:xfrm>
              <a:grpFill/>
            </p:grpSpPr>
            <p:grpSp>
              <p:nvGrpSpPr>
                <p:cNvPr id="2869" name="Group 822"/>
                <p:cNvGrpSpPr>
                  <a:grpSpLocks/>
                </p:cNvGrpSpPr>
                <p:nvPr/>
              </p:nvGrpSpPr>
              <p:grpSpPr bwMode="auto">
                <a:xfrm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884" name="Group 823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88" name="AutoShape 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89" name="AutoShape 82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85" name="Group 826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86" name="AutoShape 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87" name="AutoShape 82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70" name="Group 829"/>
                <p:cNvGrpSpPr>
                  <a:grpSpLocks/>
                </p:cNvGrpSpPr>
                <p:nvPr/>
              </p:nvGrpSpPr>
              <p:grpSpPr bwMode="auto">
                <a:xfrm rot="1800000"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878" name="Group 830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82" name="AutoShape 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83" name="AutoShape 83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79" name="Group 83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80" name="AutoShape 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81" name="AutoShape 83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871" name="Group 836"/>
                <p:cNvGrpSpPr>
                  <a:grpSpLocks/>
                </p:cNvGrpSpPr>
                <p:nvPr/>
              </p:nvGrpSpPr>
              <p:grpSpPr bwMode="auto">
                <a:xfrm rot="3600000">
                  <a:off x="7909126" y="867401"/>
                  <a:ext cx="1575175" cy="1575175"/>
                  <a:chOff x="2485" y="1026"/>
                  <a:chExt cx="1270" cy="1270"/>
                </a:xfrm>
                <a:grpFill/>
              </p:grpSpPr>
              <p:grpSp>
                <p:nvGrpSpPr>
                  <p:cNvPr id="2872" name="Group 837"/>
                  <p:cNvGrpSpPr>
                    <a:grpSpLocks/>
                  </p:cNvGrpSpPr>
                  <p:nvPr/>
                </p:nvGrpSpPr>
                <p:grpSpPr bwMode="auto">
                  <a:xfrm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76" name="AutoShape 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77" name="AutoShape 839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73" name="Group 84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2984" y="1026"/>
                    <a:ext cx="272" cy="1270"/>
                    <a:chOff x="2848" y="1026"/>
                    <a:chExt cx="272" cy="1270"/>
                  </a:xfrm>
                  <a:grpFill/>
                </p:grpSpPr>
                <p:sp>
                  <p:nvSpPr>
                    <p:cNvPr id="2874" name="AutoShape 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48" y="1026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75" name="AutoShape 842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848" y="2069"/>
                      <a:ext cx="272" cy="227"/>
                    </a:xfrm>
                    <a:custGeom>
                      <a:avLst/>
                      <a:gdLst>
                        <a:gd name="G0" fmla="+- 5400 0 0"/>
                        <a:gd name="G1" fmla="+- 21600 0 5400"/>
                        <a:gd name="G2" fmla="*/ 5400 1 2"/>
                        <a:gd name="G3" fmla="+- 21600 0 G2"/>
                        <a:gd name="G4" fmla="+/ 5400 21600 2"/>
                        <a:gd name="G5" fmla="+/ G1 0 2"/>
                        <a:gd name="G6" fmla="*/ 21600 21600 5400"/>
                        <a:gd name="G7" fmla="*/ G6 1 2"/>
                        <a:gd name="G8" fmla="+- 21600 0 G7"/>
                        <a:gd name="G9" fmla="*/ 21600 1 2"/>
                        <a:gd name="G10" fmla="+- 5400 0 G9"/>
                        <a:gd name="G11" fmla="?: G10 G8 0"/>
                        <a:gd name="G12" fmla="?: G10 G7 21600"/>
                        <a:gd name="T0" fmla="*/ 18900 w 21600"/>
                        <a:gd name="T1" fmla="*/ 10800 h 21600"/>
                        <a:gd name="T2" fmla="*/ 10800 w 21600"/>
                        <a:gd name="T3" fmla="*/ 21600 h 21600"/>
                        <a:gd name="T4" fmla="*/ 2700 w 21600"/>
                        <a:gd name="T5" fmla="*/ 10800 h 21600"/>
                        <a:gd name="T6" fmla="*/ 10800 w 21600"/>
                        <a:gd name="T7" fmla="*/ 0 h 21600"/>
                        <a:gd name="T8" fmla="*/ 4500 w 21600"/>
                        <a:gd name="T9" fmla="*/ 4500 h 21600"/>
                        <a:gd name="T10" fmla="*/ 17100 w 21600"/>
                        <a:gd name="T11" fmla="*/ 171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T8" t="T9" r="T10" b="T11"/>
                      <a:pathLst>
                        <a:path w="21600" h="21600">
                          <a:moveTo>
                            <a:pt x="0" y="0"/>
                          </a:moveTo>
                          <a:lnTo>
                            <a:pt x="5400" y="21600"/>
                          </a:lnTo>
                          <a:lnTo>
                            <a:pt x="16200" y="21600"/>
                          </a:lnTo>
                          <a:lnTo>
                            <a:pt x="21600" y="0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miter lim="800000"/>
                      <a:headEnd/>
                      <a:tailEnd/>
                    </a:ln>
                    <a:effectLst/>
                    <a:sp3d>
                      <a:bevelT w="177800" h="88900" prst="softRound"/>
                    </a:sp3d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46017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57" name="Group 865"/>
          <p:cNvGrpSpPr>
            <a:grpSpLocks/>
          </p:cNvGrpSpPr>
          <p:nvPr/>
        </p:nvGrpSpPr>
        <p:grpSpPr bwMode="auto">
          <a:xfrm>
            <a:off x="503395" y="921987"/>
            <a:ext cx="1451047" cy="1451047"/>
            <a:chOff x="3982" y="1207"/>
            <a:chExt cx="2042" cy="2042"/>
          </a:xfrm>
        </p:grpSpPr>
        <p:grpSp>
          <p:nvGrpSpPr>
            <p:cNvPr id="9058" name="Group 866"/>
            <p:cNvGrpSpPr>
              <a:grpSpLocks/>
            </p:cNvGrpSpPr>
            <p:nvPr/>
          </p:nvGrpSpPr>
          <p:grpSpPr bwMode="auto">
            <a:xfrm>
              <a:off x="3982" y="1207"/>
              <a:ext cx="2042" cy="2042"/>
              <a:chOff x="3982" y="1207"/>
              <a:chExt cx="2042" cy="2042"/>
            </a:xfrm>
          </p:grpSpPr>
          <p:grpSp>
            <p:nvGrpSpPr>
              <p:cNvPr id="9059" name="Group 867"/>
              <p:cNvGrpSpPr>
                <a:grpSpLocks/>
              </p:cNvGrpSpPr>
              <p:nvPr/>
            </p:nvGrpSpPr>
            <p:grpSpPr bwMode="auto">
              <a:xfrm>
                <a:off x="4844" y="1207"/>
                <a:ext cx="318" cy="2042"/>
                <a:chOff x="4390" y="1207"/>
                <a:chExt cx="318" cy="2042"/>
              </a:xfrm>
            </p:grpSpPr>
            <p:sp>
              <p:nvSpPr>
                <p:cNvPr id="9060" name="Rectangle 868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solidFill>
                  <a:srgbClr val="008000">
                    <a:alpha val="7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61" name="Rectangle 869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solidFill>
                  <a:srgbClr val="008000">
                    <a:alpha val="7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062" name="Group 870"/>
              <p:cNvGrpSpPr>
                <a:grpSpLocks/>
              </p:cNvGrpSpPr>
              <p:nvPr/>
            </p:nvGrpSpPr>
            <p:grpSpPr bwMode="auto">
              <a:xfrm rot="5400000">
                <a:off x="4844" y="1207"/>
                <a:ext cx="318" cy="2042"/>
                <a:chOff x="4390" y="1207"/>
                <a:chExt cx="318" cy="2042"/>
              </a:xfrm>
            </p:grpSpPr>
            <p:sp>
              <p:nvSpPr>
                <p:cNvPr id="9063" name="Rectangle 871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solidFill>
                  <a:srgbClr val="008000">
                    <a:alpha val="7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64" name="Rectangle 872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solidFill>
                  <a:srgbClr val="008000">
                    <a:alpha val="7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9065" name="Group 873"/>
            <p:cNvGrpSpPr>
              <a:grpSpLocks/>
            </p:cNvGrpSpPr>
            <p:nvPr/>
          </p:nvGrpSpPr>
          <p:grpSpPr bwMode="auto">
            <a:xfrm rot="1800000">
              <a:off x="3982" y="1207"/>
              <a:ext cx="2042" cy="2042"/>
              <a:chOff x="3982" y="1207"/>
              <a:chExt cx="2042" cy="2042"/>
            </a:xfrm>
          </p:grpSpPr>
          <p:grpSp>
            <p:nvGrpSpPr>
              <p:cNvPr id="9066" name="Group 874"/>
              <p:cNvGrpSpPr>
                <a:grpSpLocks/>
              </p:cNvGrpSpPr>
              <p:nvPr/>
            </p:nvGrpSpPr>
            <p:grpSpPr bwMode="auto">
              <a:xfrm>
                <a:off x="4844" y="1207"/>
                <a:ext cx="318" cy="2042"/>
                <a:chOff x="4390" y="1207"/>
                <a:chExt cx="318" cy="2042"/>
              </a:xfrm>
            </p:grpSpPr>
            <p:sp>
              <p:nvSpPr>
                <p:cNvPr id="9067" name="Rectangle 875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solidFill>
                  <a:srgbClr val="0080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68" name="Rectangle 876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solidFill>
                  <a:srgbClr val="0080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069" name="Group 877"/>
              <p:cNvGrpSpPr>
                <a:grpSpLocks/>
              </p:cNvGrpSpPr>
              <p:nvPr/>
            </p:nvGrpSpPr>
            <p:grpSpPr bwMode="auto">
              <a:xfrm rot="5400000">
                <a:off x="4844" y="1207"/>
                <a:ext cx="318" cy="2042"/>
                <a:chOff x="4390" y="1207"/>
                <a:chExt cx="318" cy="2042"/>
              </a:xfrm>
            </p:grpSpPr>
            <p:sp>
              <p:nvSpPr>
                <p:cNvPr id="9070" name="Rectangle 878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solidFill>
                  <a:srgbClr val="0080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71" name="Rectangle 879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solidFill>
                  <a:srgbClr val="008000">
                    <a:alpha val="39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9072" name="Group 880"/>
            <p:cNvGrpSpPr>
              <a:grpSpLocks/>
            </p:cNvGrpSpPr>
            <p:nvPr/>
          </p:nvGrpSpPr>
          <p:grpSpPr bwMode="auto">
            <a:xfrm rot="3600000">
              <a:off x="3982" y="1207"/>
              <a:ext cx="2042" cy="2042"/>
              <a:chOff x="3982" y="1207"/>
              <a:chExt cx="2042" cy="2042"/>
            </a:xfrm>
          </p:grpSpPr>
          <p:grpSp>
            <p:nvGrpSpPr>
              <p:cNvPr id="9073" name="Group 881"/>
              <p:cNvGrpSpPr>
                <a:grpSpLocks/>
              </p:cNvGrpSpPr>
              <p:nvPr/>
            </p:nvGrpSpPr>
            <p:grpSpPr bwMode="auto">
              <a:xfrm>
                <a:off x="4844" y="1207"/>
                <a:ext cx="318" cy="2042"/>
                <a:chOff x="4390" y="1207"/>
                <a:chExt cx="318" cy="2042"/>
              </a:xfrm>
            </p:grpSpPr>
            <p:sp>
              <p:nvSpPr>
                <p:cNvPr id="9074" name="Rectangle 882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75" name="Rectangle 883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076" name="Group 884"/>
              <p:cNvGrpSpPr>
                <a:grpSpLocks/>
              </p:cNvGrpSpPr>
              <p:nvPr/>
            </p:nvGrpSpPr>
            <p:grpSpPr bwMode="auto">
              <a:xfrm rot="5400000">
                <a:off x="4844" y="1207"/>
                <a:ext cx="318" cy="2042"/>
                <a:chOff x="4390" y="1207"/>
                <a:chExt cx="318" cy="2042"/>
              </a:xfrm>
            </p:grpSpPr>
            <p:sp>
              <p:nvSpPr>
                <p:cNvPr id="9077" name="Rectangle 885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78" name="Rectangle 886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9079" name="Group 887"/>
          <p:cNvGrpSpPr>
            <a:grpSpLocks/>
          </p:cNvGrpSpPr>
          <p:nvPr/>
        </p:nvGrpSpPr>
        <p:grpSpPr bwMode="auto">
          <a:xfrm>
            <a:off x="497505" y="2891108"/>
            <a:ext cx="1432575" cy="1432575"/>
            <a:chOff x="3982" y="1207"/>
            <a:chExt cx="2042" cy="2042"/>
          </a:xfrm>
        </p:grpSpPr>
        <p:grpSp>
          <p:nvGrpSpPr>
            <p:cNvPr id="9080" name="Group 888"/>
            <p:cNvGrpSpPr>
              <a:grpSpLocks/>
            </p:cNvGrpSpPr>
            <p:nvPr/>
          </p:nvGrpSpPr>
          <p:grpSpPr bwMode="auto">
            <a:xfrm>
              <a:off x="3982" y="1207"/>
              <a:ext cx="2042" cy="2042"/>
              <a:chOff x="3982" y="1207"/>
              <a:chExt cx="2042" cy="2042"/>
            </a:xfrm>
          </p:grpSpPr>
          <p:grpSp>
            <p:nvGrpSpPr>
              <p:cNvPr id="9081" name="Group 889"/>
              <p:cNvGrpSpPr>
                <a:grpSpLocks/>
              </p:cNvGrpSpPr>
              <p:nvPr/>
            </p:nvGrpSpPr>
            <p:grpSpPr bwMode="auto">
              <a:xfrm>
                <a:off x="3982" y="1207"/>
                <a:ext cx="2042" cy="2042"/>
                <a:chOff x="3982" y="1207"/>
                <a:chExt cx="2042" cy="2042"/>
              </a:xfrm>
            </p:grpSpPr>
            <p:grpSp>
              <p:nvGrpSpPr>
                <p:cNvPr id="9082" name="Group 890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</p:grpSpPr>
              <p:sp>
                <p:nvSpPr>
                  <p:cNvPr id="9083" name="Rectangle 891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solidFill>
                    <a:srgbClr val="008000">
                      <a:alpha val="7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084" name="Rectangle 892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solidFill>
                    <a:srgbClr val="008000">
                      <a:alpha val="7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085" name="Group 893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</p:grpSpPr>
              <p:sp>
                <p:nvSpPr>
                  <p:cNvPr id="9086" name="Rectangle 894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solidFill>
                    <a:srgbClr val="008000">
                      <a:alpha val="7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087" name="Rectangle 895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solidFill>
                    <a:srgbClr val="008000">
                      <a:alpha val="7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088" name="Group 896"/>
              <p:cNvGrpSpPr>
                <a:grpSpLocks/>
              </p:cNvGrpSpPr>
              <p:nvPr/>
            </p:nvGrpSpPr>
            <p:grpSpPr bwMode="auto">
              <a:xfrm rot="1800000">
                <a:off x="3982" y="1207"/>
                <a:ext cx="2042" cy="2042"/>
                <a:chOff x="3982" y="1207"/>
                <a:chExt cx="2042" cy="2042"/>
              </a:xfrm>
            </p:grpSpPr>
            <p:grpSp>
              <p:nvGrpSpPr>
                <p:cNvPr id="9089" name="Group 897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</p:grpSpPr>
              <p:sp>
                <p:nvSpPr>
                  <p:cNvPr id="9090" name="Rectangle 898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solidFill>
                    <a:srgbClr val="008000">
                      <a:alpha val="3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091" name="Rectangle 899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solidFill>
                    <a:srgbClr val="008000">
                      <a:alpha val="3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092" name="Group 900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</p:grpSpPr>
              <p:sp>
                <p:nvSpPr>
                  <p:cNvPr id="9093" name="Rectangle 901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solidFill>
                    <a:srgbClr val="008000">
                      <a:alpha val="3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094" name="Rectangle 902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solidFill>
                    <a:srgbClr val="008000">
                      <a:alpha val="3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095" name="Group 903"/>
              <p:cNvGrpSpPr>
                <a:grpSpLocks/>
              </p:cNvGrpSpPr>
              <p:nvPr/>
            </p:nvGrpSpPr>
            <p:grpSpPr bwMode="auto">
              <a:xfrm rot="3600000">
                <a:off x="3982" y="1207"/>
                <a:ext cx="2042" cy="2042"/>
                <a:chOff x="3982" y="1207"/>
                <a:chExt cx="2042" cy="2042"/>
              </a:xfrm>
            </p:grpSpPr>
            <p:grpSp>
              <p:nvGrpSpPr>
                <p:cNvPr id="9096" name="Group 904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</p:grpSpPr>
              <p:sp>
                <p:nvSpPr>
                  <p:cNvPr id="9097" name="Rectangle 905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098" name="Rectangle 906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099" name="Group 907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</p:grpSpPr>
              <p:sp>
                <p:nvSpPr>
                  <p:cNvPr id="9100" name="Rectangle 908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101" name="Rectangle 909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9102" name="Group 910"/>
            <p:cNvGrpSpPr>
              <a:grpSpLocks/>
            </p:cNvGrpSpPr>
            <p:nvPr/>
          </p:nvGrpSpPr>
          <p:grpSpPr bwMode="auto">
            <a:xfrm rot="900000">
              <a:off x="3982" y="1207"/>
              <a:ext cx="2042" cy="2042"/>
              <a:chOff x="3982" y="1207"/>
              <a:chExt cx="2042" cy="2042"/>
            </a:xfrm>
          </p:grpSpPr>
          <p:grpSp>
            <p:nvGrpSpPr>
              <p:cNvPr id="9103" name="Group 911"/>
              <p:cNvGrpSpPr>
                <a:grpSpLocks/>
              </p:cNvGrpSpPr>
              <p:nvPr/>
            </p:nvGrpSpPr>
            <p:grpSpPr bwMode="auto">
              <a:xfrm>
                <a:off x="3982" y="1207"/>
                <a:ext cx="2042" cy="2042"/>
                <a:chOff x="3982" y="1207"/>
                <a:chExt cx="2042" cy="2042"/>
              </a:xfrm>
            </p:grpSpPr>
            <p:grpSp>
              <p:nvGrpSpPr>
                <p:cNvPr id="9104" name="Group 912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</p:grpSpPr>
              <p:sp>
                <p:nvSpPr>
                  <p:cNvPr id="9105" name="Rectangle 913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solidFill>
                    <a:srgbClr val="99CC00">
                      <a:alpha val="7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106" name="Rectangle 914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solidFill>
                    <a:srgbClr val="99CC00">
                      <a:alpha val="7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107" name="Group 915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</p:grpSpPr>
              <p:sp>
                <p:nvSpPr>
                  <p:cNvPr id="9108" name="Rectangle 916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solidFill>
                    <a:srgbClr val="99CC00">
                      <a:alpha val="7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109" name="Rectangle 917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solidFill>
                    <a:srgbClr val="99CC00">
                      <a:alpha val="7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110" name="Group 918"/>
              <p:cNvGrpSpPr>
                <a:grpSpLocks/>
              </p:cNvGrpSpPr>
              <p:nvPr/>
            </p:nvGrpSpPr>
            <p:grpSpPr bwMode="auto">
              <a:xfrm rot="1800000">
                <a:off x="3982" y="1207"/>
                <a:ext cx="2042" cy="2042"/>
                <a:chOff x="3982" y="1207"/>
                <a:chExt cx="2042" cy="2042"/>
              </a:xfrm>
            </p:grpSpPr>
            <p:grpSp>
              <p:nvGrpSpPr>
                <p:cNvPr id="9111" name="Group 919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</p:grpSpPr>
              <p:sp>
                <p:nvSpPr>
                  <p:cNvPr id="9112" name="Rectangle 920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solidFill>
                    <a:srgbClr val="99CC00">
                      <a:alpha val="3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113" name="Rectangle 921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solidFill>
                    <a:srgbClr val="99CC00">
                      <a:alpha val="3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114" name="Group 922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</p:grpSpPr>
              <p:sp>
                <p:nvSpPr>
                  <p:cNvPr id="9115" name="Rectangle 923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solidFill>
                    <a:srgbClr val="99CC00">
                      <a:alpha val="3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116" name="Rectangle 924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solidFill>
                    <a:srgbClr val="99CC00">
                      <a:alpha val="3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117" name="Group 925"/>
              <p:cNvGrpSpPr>
                <a:grpSpLocks/>
              </p:cNvGrpSpPr>
              <p:nvPr/>
            </p:nvGrpSpPr>
            <p:grpSpPr bwMode="auto">
              <a:xfrm rot="3600000">
                <a:off x="3982" y="1207"/>
                <a:ext cx="2042" cy="2042"/>
                <a:chOff x="3982" y="1207"/>
                <a:chExt cx="2042" cy="2042"/>
              </a:xfrm>
            </p:grpSpPr>
            <p:grpSp>
              <p:nvGrpSpPr>
                <p:cNvPr id="9118" name="Group 926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</p:grpSpPr>
              <p:sp>
                <p:nvSpPr>
                  <p:cNvPr id="9119" name="Rectangle 927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120" name="Rectangle 928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121" name="Group 929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</p:grpSpPr>
              <p:sp>
                <p:nvSpPr>
                  <p:cNvPr id="9122" name="Rectangle 930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123" name="Rectangle 931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17" name="グループ化 16"/>
          <p:cNvGrpSpPr/>
          <p:nvPr/>
        </p:nvGrpSpPr>
        <p:grpSpPr>
          <a:xfrm>
            <a:off x="2376583" y="921987"/>
            <a:ext cx="1451047" cy="1451047"/>
            <a:chOff x="2407996" y="2843935"/>
            <a:chExt cx="1451047" cy="1451047"/>
          </a:xfrm>
        </p:grpSpPr>
        <p:grpSp>
          <p:nvGrpSpPr>
            <p:cNvPr id="822" name="Group 866"/>
            <p:cNvGrpSpPr>
              <a:grpSpLocks/>
            </p:cNvGrpSpPr>
            <p:nvPr/>
          </p:nvGrpSpPr>
          <p:grpSpPr bwMode="auto">
            <a:xfrm>
              <a:off x="2407996" y="2843935"/>
              <a:ext cx="1451047" cy="1451047"/>
              <a:chOff x="3982" y="1207"/>
              <a:chExt cx="2042" cy="2042"/>
            </a:xfrm>
            <a:solidFill>
              <a:srgbClr val="FF0000">
                <a:alpha val="70000"/>
              </a:srgbClr>
            </a:solidFill>
          </p:grpSpPr>
          <p:grpSp>
            <p:nvGrpSpPr>
              <p:cNvPr id="837" name="Group 867"/>
              <p:cNvGrpSpPr>
                <a:grpSpLocks/>
              </p:cNvGrpSpPr>
              <p:nvPr/>
            </p:nvGrpSpPr>
            <p:grpSpPr bwMode="auto">
              <a:xfrm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841" name="Rectangle 868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42" name="Rectangle 869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38" name="Group 870"/>
              <p:cNvGrpSpPr>
                <a:grpSpLocks/>
              </p:cNvGrpSpPr>
              <p:nvPr/>
            </p:nvGrpSpPr>
            <p:grpSpPr bwMode="auto">
              <a:xfrm rot="5400000"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839" name="Rectangle 871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40" name="Rectangle 872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23" name="Group 873"/>
            <p:cNvGrpSpPr>
              <a:grpSpLocks/>
            </p:cNvGrpSpPr>
            <p:nvPr/>
          </p:nvGrpSpPr>
          <p:grpSpPr bwMode="auto">
            <a:xfrm rot="1800000">
              <a:off x="2407996" y="2843935"/>
              <a:ext cx="1451047" cy="1451047"/>
              <a:chOff x="3982" y="1207"/>
              <a:chExt cx="2042" cy="2042"/>
            </a:xfrm>
            <a:solidFill>
              <a:srgbClr val="FF0000">
                <a:alpha val="40000"/>
              </a:srgbClr>
            </a:solidFill>
          </p:grpSpPr>
          <p:grpSp>
            <p:nvGrpSpPr>
              <p:cNvPr id="831" name="Group 874"/>
              <p:cNvGrpSpPr>
                <a:grpSpLocks/>
              </p:cNvGrpSpPr>
              <p:nvPr/>
            </p:nvGrpSpPr>
            <p:grpSpPr bwMode="auto">
              <a:xfrm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835" name="Rectangle 875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36" name="Rectangle 876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32" name="Group 877"/>
              <p:cNvGrpSpPr>
                <a:grpSpLocks/>
              </p:cNvGrpSpPr>
              <p:nvPr/>
            </p:nvGrpSpPr>
            <p:grpSpPr bwMode="auto">
              <a:xfrm rot="5400000"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833" name="Rectangle 878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34" name="Rectangle 879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24" name="Group 880"/>
            <p:cNvGrpSpPr>
              <a:grpSpLocks/>
            </p:cNvGrpSpPr>
            <p:nvPr/>
          </p:nvGrpSpPr>
          <p:grpSpPr bwMode="auto">
            <a:xfrm rot="3600000">
              <a:off x="2407996" y="2843935"/>
              <a:ext cx="1451047" cy="1451047"/>
              <a:chOff x="3982" y="1207"/>
              <a:chExt cx="2042" cy="2042"/>
            </a:xfrm>
            <a:solidFill>
              <a:srgbClr val="FF0000"/>
            </a:solidFill>
          </p:grpSpPr>
          <p:grpSp>
            <p:nvGrpSpPr>
              <p:cNvPr id="825" name="Group 881"/>
              <p:cNvGrpSpPr>
                <a:grpSpLocks/>
              </p:cNvGrpSpPr>
              <p:nvPr/>
            </p:nvGrpSpPr>
            <p:grpSpPr bwMode="auto">
              <a:xfrm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829" name="Rectangle 882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30" name="Rectangle 883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26" name="Group 884"/>
              <p:cNvGrpSpPr>
                <a:grpSpLocks/>
              </p:cNvGrpSpPr>
              <p:nvPr/>
            </p:nvGrpSpPr>
            <p:grpSpPr bwMode="auto">
              <a:xfrm rot="5400000"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827" name="Rectangle 885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28" name="Rectangle 886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5" name="グループ化 14"/>
          <p:cNvGrpSpPr/>
          <p:nvPr/>
        </p:nvGrpSpPr>
        <p:grpSpPr>
          <a:xfrm>
            <a:off x="4276405" y="921987"/>
            <a:ext cx="1451047" cy="1451047"/>
            <a:chOff x="4307818" y="2843935"/>
            <a:chExt cx="1451047" cy="1451047"/>
          </a:xfrm>
        </p:grpSpPr>
        <p:grpSp>
          <p:nvGrpSpPr>
            <p:cNvPr id="1177" name="Group 866"/>
            <p:cNvGrpSpPr>
              <a:grpSpLocks/>
            </p:cNvGrpSpPr>
            <p:nvPr/>
          </p:nvGrpSpPr>
          <p:grpSpPr bwMode="auto">
            <a:xfrm>
              <a:off x="4307818" y="2843935"/>
              <a:ext cx="1451047" cy="1451047"/>
              <a:chOff x="3982" y="1207"/>
              <a:chExt cx="2042" cy="2042"/>
            </a:xfrm>
            <a:solidFill>
              <a:schemeClr val="accent6">
                <a:lumMod val="50000"/>
                <a:alpha val="70000"/>
              </a:schemeClr>
            </a:solidFill>
          </p:grpSpPr>
          <p:grpSp>
            <p:nvGrpSpPr>
              <p:cNvPr id="1192" name="Group 867"/>
              <p:cNvGrpSpPr>
                <a:grpSpLocks/>
              </p:cNvGrpSpPr>
              <p:nvPr/>
            </p:nvGrpSpPr>
            <p:grpSpPr bwMode="auto">
              <a:xfrm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1196" name="Rectangle 868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97" name="Rectangle 869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93" name="Group 870"/>
              <p:cNvGrpSpPr>
                <a:grpSpLocks/>
              </p:cNvGrpSpPr>
              <p:nvPr/>
            </p:nvGrpSpPr>
            <p:grpSpPr bwMode="auto">
              <a:xfrm rot="5400000"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1194" name="Rectangle 871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95" name="Rectangle 872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178" name="Group 873"/>
            <p:cNvGrpSpPr>
              <a:grpSpLocks/>
            </p:cNvGrpSpPr>
            <p:nvPr/>
          </p:nvGrpSpPr>
          <p:grpSpPr bwMode="auto">
            <a:xfrm rot="1800000">
              <a:off x="4307818" y="2843935"/>
              <a:ext cx="1451047" cy="1451047"/>
              <a:chOff x="3982" y="1207"/>
              <a:chExt cx="2042" cy="2042"/>
            </a:xfrm>
            <a:solidFill>
              <a:schemeClr val="accent6">
                <a:lumMod val="50000"/>
                <a:alpha val="40000"/>
              </a:schemeClr>
            </a:solidFill>
          </p:grpSpPr>
          <p:grpSp>
            <p:nvGrpSpPr>
              <p:cNvPr id="1186" name="Group 874"/>
              <p:cNvGrpSpPr>
                <a:grpSpLocks/>
              </p:cNvGrpSpPr>
              <p:nvPr/>
            </p:nvGrpSpPr>
            <p:grpSpPr bwMode="auto">
              <a:xfrm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1190" name="Rectangle 875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91" name="Rectangle 876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87" name="Group 877"/>
              <p:cNvGrpSpPr>
                <a:grpSpLocks/>
              </p:cNvGrpSpPr>
              <p:nvPr/>
            </p:nvGrpSpPr>
            <p:grpSpPr bwMode="auto">
              <a:xfrm rot="5400000"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1188" name="Rectangle 878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89" name="Rectangle 879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179" name="Group 880"/>
            <p:cNvGrpSpPr>
              <a:grpSpLocks/>
            </p:cNvGrpSpPr>
            <p:nvPr/>
          </p:nvGrpSpPr>
          <p:grpSpPr bwMode="auto">
            <a:xfrm rot="3600000">
              <a:off x="4307818" y="2843935"/>
              <a:ext cx="1451047" cy="1451047"/>
              <a:chOff x="3982" y="1207"/>
              <a:chExt cx="2042" cy="2042"/>
            </a:xfrm>
            <a:solidFill>
              <a:schemeClr val="accent6">
                <a:lumMod val="50000"/>
              </a:schemeClr>
            </a:solidFill>
          </p:grpSpPr>
          <p:grpSp>
            <p:nvGrpSpPr>
              <p:cNvPr id="1180" name="Group 881"/>
              <p:cNvGrpSpPr>
                <a:grpSpLocks/>
              </p:cNvGrpSpPr>
              <p:nvPr/>
            </p:nvGrpSpPr>
            <p:grpSpPr bwMode="auto">
              <a:xfrm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1184" name="Rectangle 882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85" name="Rectangle 883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81" name="Group 884"/>
              <p:cNvGrpSpPr>
                <a:grpSpLocks/>
              </p:cNvGrpSpPr>
              <p:nvPr/>
            </p:nvGrpSpPr>
            <p:grpSpPr bwMode="auto">
              <a:xfrm rot="5400000"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1182" name="Rectangle 885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83" name="Rectangle 886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6" name="グループ化 15"/>
          <p:cNvGrpSpPr/>
          <p:nvPr/>
        </p:nvGrpSpPr>
        <p:grpSpPr>
          <a:xfrm>
            <a:off x="6158471" y="921987"/>
            <a:ext cx="1451047" cy="1451047"/>
            <a:chOff x="6189884" y="2843935"/>
            <a:chExt cx="1451047" cy="1451047"/>
          </a:xfrm>
        </p:grpSpPr>
        <p:grpSp>
          <p:nvGrpSpPr>
            <p:cNvPr id="1266" name="Group 866"/>
            <p:cNvGrpSpPr>
              <a:grpSpLocks/>
            </p:cNvGrpSpPr>
            <p:nvPr/>
          </p:nvGrpSpPr>
          <p:grpSpPr bwMode="auto">
            <a:xfrm>
              <a:off x="6189884" y="2843935"/>
              <a:ext cx="1451047" cy="1451047"/>
              <a:chOff x="3982" y="1207"/>
              <a:chExt cx="2042" cy="2042"/>
            </a:xfrm>
            <a:solidFill>
              <a:srgbClr val="FFCC00">
                <a:alpha val="70000"/>
              </a:srgbClr>
            </a:solidFill>
          </p:grpSpPr>
          <p:grpSp>
            <p:nvGrpSpPr>
              <p:cNvPr id="1281" name="Group 867"/>
              <p:cNvGrpSpPr>
                <a:grpSpLocks/>
              </p:cNvGrpSpPr>
              <p:nvPr/>
            </p:nvGrpSpPr>
            <p:grpSpPr bwMode="auto">
              <a:xfrm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1285" name="Rectangle 868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86" name="Rectangle 869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82" name="Group 870"/>
              <p:cNvGrpSpPr>
                <a:grpSpLocks/>
              </p:cNvGrpSpPr>
              <p:nvPr/>
            </p:nvGrpSpPr>
            <p:grpSpPr bwMode="auto">
              <a:xfrm rot="5400000"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1283" name="Rectangle 871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84" name="Rectangle 872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267" name="Group 873"/>
            <p:cNvGrpSpPr>
              <a:grpSpLocks/>
            </p:cNvGrpSpPr>
            <p:nvPr/>
          </p:nvGrpSpPr>
          <p:grpSpPr bwMode="auto">
            <a:xfrm rot="1800000">
              <a:off x="6189884" y="2843935"/>
              <a:ext cx="1451047" cy="1451047"/>
              <a:chOff x="3982" y="1207"/>
              <a:chExt cx="2042" cy="2042"/>
            </a:xfrm>
            <a:solidFill>
              <a:srgbClr val="FFCC00">
                <a:alpha val="40000"/>
              </a:srgbClr>
            </a:solidFill>
          </p:grpSpPr>
          <p:grpSp>
            <p:nvGrpSpPr>
              <p:cNvPr id="1275" name="Group 874"/>
              <p:cNvGrpSpPr>
                <a:grpSpLocks/>
              </p:cNvGrpSpPr>
              <p:nvPr/>
            </p:nvGrpSpPr>
            <p:grpSpPr bwMode="auto">
              <a:xfrm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1279" name="Rectangle 875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80" name="Rectangle 876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76" name="Group 877"/>
              <p:cNvGrpSpPr>
                <a:grpSpLocks/>
              </p:cNvGrpSpPr>
              <p:nvPr/>
            </p:nvGrpSpPr>
            <p:grpSpPr bwMode="auto">
              <a:xfrm rot="5400000"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1277" name="Rectangle 878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78" name="Rectangle 879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268" name="Group 880"/>
            <p:cNvGrpSpPr>
              <a:grpSpLocks/>
            </p:cNvGrpSpPr>
            <p:nvPr/>
          </p:nvGrpSpPr>
          <p:grpSpPr bwMode="auto">
            <a:xfrm rot="3600000">
              <a:off x="6189884" y="2843935"/>
              <a:ext cx="1451047" cy="1451047"/>
              <a:chOff x="3982" y="1207"/>
              <a:chExt cx="2042" cy="2042"/>
            </a:xfrm>
            <a:solidFill>
              <a:srgbClr val="FFCC00"/>
            </a:solidFill>
          </p:grpSpPr>
          <p:grpSp>
            <p:nvGrpSpPr>
              <p:cNvPr id="1269" name="Group 881"/>
              <p:cNvGrpSpPr>
                <a:grpSpLocks/>
              </p:cNvGrpSpPr>
              <p:nvPr/>
            </p:nvGrpSpPr>
            <p:grpSpPr bwMode="auto">
              <a:xfrm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1273" name="Rectangle 882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74" name="Rectangle 883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70" name="Group 884"/>
              <p:cNvGrpSpPr>
                <a:grpSpLocks/>
              </p:cNvGrpSpPr>
              <p:nvPr/>
            </p:nvGrpSpPr>
            <p:grpSpPr bwMode="auto">
              <a:xfrm rot="5400000"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1271" name="Rectangle 885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72" name="Rectangle 886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4" name="グループ化 13"/>
          <p:cNvGrpSpPr/>
          <p:nvPr/>
        </p:nvGrpSpPr>
        <p:grpSpPr>
          <a:xfrm>
            <a:off x="8005026" y="921987"/>
            <a:ext cx="1451047" cy="1451047"/>
            <a:chOff x="8036439" y="2843935"/>
            <a:chExt cx="1451047" cy="1451047"/>
          </a:xfrm>
        </p:grpSpPr>
        <p:grpSp>
          <p:nvGrpSpPr>
            <p:cNvPr id="1355" name="Group 866"/>
            <p:cNvGrpSpPr>
              <a:grpSpLocks/>
            </p:cNvGrpSpPr>
            <p:nvPr/>
          </p:nvGrpSpPr>
          <p:grpSpPr bwMode="auto">
            <a:xfrm>
              <a:off x="8036439" y="2843935"/>
              <a:ext cx="1451047" cy="1451047"/>
              <a:chOff x="3982" y="1207"/>
              <a:chExt cx="2042" cy="2042"/>
            </a:xfrm>
            <a:solidFill>
              <a:schemeClr val="tx1">
                <a:lumMod val="85000"/>
                <a:lumOff val="15000"/>
                <a:alpha val="70000"/>
              </a:schemeClr>
            </a:solidFill>
          </p:grpSpPr>
          <p:grpSp>
            <p:nvGrpSpPr>
              <p:cNvPr id="1370" name="Group 867"/>
              <p:cNvGrpSpPr>
                <a:grpSpLocks/>
              </p:cNvGrpSpPr>
              <p:nvPr/>
            </p:nvGrpSpPr>
            <p:grpSpPr bwMode="auto">
              <a:xfrm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1374" name="Rectangle 868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75" name="Rectangle 869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71" name="Group 870"/>
              <p:cNvGrpSpPr>
                <a:grpSpLocks/>
              </p:cNvGrpSpPr>
              <p:nvPr/>
            </p:nvGrpSpPr>
            <p:grpSpPr bwMode="auto">
              <a:xfrm rot="5400000"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1372" name="Rectangle 871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73" name="Rectangle 872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356" name="Group 873"/>
            <p:cNvGrpSpPr>
              <a:grpSpLocks/>
            </p:cNvGrpSpPr>
            <p:nvPr/>
          </p:nvGrpSpPr>
          <p:grpSpPr bwMode="auto">
            <a:xfrm rot="1800000">
              <a:off x="8036439" y="2843935"/>
              <a:ext cx="1451047" cy="1451047"/>
              <a:chOff x="3982" y="1207"/>
              <a:chExt cx="2042" cy="2042"/>
            </a:xfrm>
            <a:solidFill>
              <a:schemeClr val="tx1">
                <a:lumMod val="85000"/>
                <a:lumOff val="15000"/>
                <a:alpha val="40000"/>
              </a:schemeClr>
            </a:solidFill>
          </p:grpSpPr>
          <p:grpSp>
            <p:nvGrpSpPr>
              <p:cNvPr id="1364" name="Group 874"/>
              <p:cNvGrpSpPr>
                <a:grpSpLocks/>
              </p:cNvGrpSpPr>
              <p:nvPr/>
            </p:nvGrpSpPr>
            <p:grpSpPr bwMode="auto">
              <a:xfrm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1368" name="Rectangle 875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69" name="Rectangle 876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65" name="Group 877"/>
              <p:cNvGrpSpPr>
                <a:grpSpLocks/>
              </p:cNvGrpSpPr>
              <p:nvPr/>
            </p:nvGrpSpPr>
            <p:grpSpPr bwMode="auto">
              <a:xfrm rot="5400000"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1366" name="Rectangle 878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67" name="Rectangle 879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357" name="Group 880"/>
            <p:cNvGrpSpPr>
              <a:grpSpLocks/>
            </p:cNvGrpSpPr>
            <p:nvPr/>
          </p:nvGrpSpPr>
          <p:grpSpPr bwMode="auto">
            <a:xfrm rot="3600000">
              <a:off x="8036439" y="2843935"/>
              <a:ext cx="1451047" cy="1451047"/>
              <a:chOff x="3982" y="1207"/>
              <a:chExt cx="2042" cy="2042"/>
            </a:xfrm>
            <a:solidFill>
              <a:schemeClr val="tx1">
                <a:lumMod val="85000"/>
                <a:lumOff val="15000"/>
              </a:schemeClr>
            </a:solidFill>
          </p:grpSpPr>
          <p:grpSp>
            <p:nvGrpSpPr>
              <p:cNvPr id="1358" name="Group 881"/>
              <p:cNvGrpSpPr>
                <a:grpSpLocks/>
              </p:cNvGrpSpPr>
              <p:nvPr/>
            </p:nvGrpSpPr>
            <p:grpSpPr bwMode="auto">
              <a:xfrm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1362" name="Rectangle 882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63" name="Rectangle 883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59" name="Group 884"/>
              <p:cNvGrpSpPr>
                <a:grpSpLocks/>
              </p:cNvGrpSpPr>
              <p:nvPr/>
            </p:nvGrpSpPr>
            <p:grpSpPr bwMode="auto">
              <a:xfrm rot="5400000"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1360" name="Rectangle 885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61" name="Rectangle 886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1" name="グループ化 20"/>
          <p:cNvGrpSpPr/>
          <p:nvPr/>
        </p:nvGrpSpPr>
        <p:grpSpPr>
          <a:xfrm>
            <a:off x="2376583" y="2849846"/>
            <a:ext cx="1451047" cy="1451048"/>
            <a:chOff x="2407996" y="4771794"/>
            <a:chExt cx="1451047" cy="1451048"/>
          </a:xfrm>
        </p:grpSpPr>
        <p:grpSp>
          <p:nvGrpSpPr>
            <p:cNvPr id="1421" name="グループ化 1420"/>
            <p:cNvGrpSpPr/>
            <p:nvPr/>
          </p:nvGrpSpPr>
          <p:grpSpPr>
            <a:xfrm>
              <a:off x="2407996" y="4771795"/>
              <a:ext cx="1451047" cy="1451047"/>
              <a:chOff x="2407996" y="2843935"/>
              <a:chExt cx="1451047" cy="1451047"/>
            </a:xfrm>
          </p:grpSpPr>
          <p:grpSp>
            <p:nvGrpSpPr>
              <p:cNvPr id="1422" name="Group 866"/>
              <p:cNvGrpSpPr>
                <a:grpSpLocks/>
              </p:cNvGrpSpPr>
              <p:nvPr/>
            </p:nvGrpSpPr>
            <p:grpSpPr bwMode="auto">
              <a:xfrm>
                <a:off x="2407996" y="2843935"/>
                <a:ext cx="1451047" cy="1451047"/>
                <a:chOff x="3982" y="1207"/>
                <a:chExt cx="2042" cy="2042"/>
              </a:xfrm>
              <a:solidFill>
                <a:srgbClr val="FF0000">
                  <a:alpha val="70000"/>
                </a:srgbClr>
              </a:solidFill>
            </p:grpSpPr>
            <p:grpSp>
              <p:nvGrpSpPr>
                <p:cNvPr id="1437" name="Group 867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441" name="Rectangle 868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42" name="Rectangle 869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38" name="Group 870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439" name="Rectangle 871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40" name="Rectangle 872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423" name="Group 873"/>
              <p:cNvGrpSpPr>
                <a:grpSpLocks/>
              </p:cNvGrpSpPr>
              <p:nvPr/>
            </p:nvGrpSpPr>
            <p:grpSpPr bwMode="auto">
              <a:xfrm rot="1800000">
                <a:off x="2407996" y="2843935"/>
                <a:ext cx="1451047" cy="1451047"/>
                <a:chOff x="3982" y="1207"/>
                <a:chExt cx="2042" cy="2042"/>
              </a:xfrm>
              <a:solidFill>
                <a:srgbClr val="FF0000">
                  <a:alpha val="40000"/>
                </a:srgbClr>
              </a:solidFill>
            </p:grpSpPr>
            <p:grpSp>
              <p:nvGrpSpPr>
                <p:cNvPr id="1431" name="Group 874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435" name="Rectangle 875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36" name="Rectangle 876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32" name="Group 877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433" name="Rectangle 878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34" name="Rectangle 879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424" name="Group 880"/>
              <p:cNvGrpSpPr>
                <a:grpSpLocks/>
              </p:cNvGrpSpPr>
              <p:nvPr/>
            </p:nvGrpSpPr>
            <p:grpSpPr bwMode="auto">
              <a:xfrm rot="3600000">
                <a:off x="2407996" y="2843935"/>
                <a:ext cx="1451047" cy="1451047"/>
                <a:chOff x="3982" y="1207"/>
                <a:chExt cx="2042" cy="2042"/>
              </a:xfrm>
              <a:solidFill>
                <a:srgbClr val="FF0000"/>
              </a:solidFill>
            </p:grpSpPr>
            <p:grpSp>
              <p:nvGrpSpPr>
                <p:cNvPr id="1425" name="Group 881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429" name="Rectangle 882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30" name="Rectangle 883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26" name="Group 884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427" name="Rectangle 885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28" name="Rectangle 886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509" name="グループ化 1508"/>
            <p:cNvGrpSpPr/>
            <p:nvPr/>
          </p:nvGrpSpPr>
          <p:grpSpPr>
            <a:xfrm rot="2565351">
              <a:off x="2407996" y="4771794"/>
              <a:ext cx="1451047" cy="1451047"/>
              <a:chOff x="2407996" y="2843935"/>
              <a:chExt cx="1451047" cy="1451047"/>
            </a:xfrm>
          </p:grpSpPr>
          <p:grpSp>
            <p:nvGrpSpPr>
              <p:cNvPr id="1510" name="Group 866"/>
              <p:cNvGrpSpPr>
                <a:grpSpLocks/>
              </p:cNvGrpSpPr>
              <p:nvPr/>
            </p:nvGrpSpPr>
            <p:grpSpPr bwMode="auto">
              <a:xfrm>
                <a:off x="2407996" y="2843935"/>
                <a:ext cx="1451047" cy="1451047"/>
                <a:chOff x="3982" y="1207"/>
                <a:chExt cx="2042" cy="2042"/>
              </a:xfrm>
              <a:solidFill>
                <a:srgbClr val="FF0000">
                  <a:alpha val="70000"/>
                </a:srgbClr>
              </a:solidFill>
            </p:grpSpPr>
            <p:grpSp>
              <p:nvGrpSpPr>
                <p:cNvPr id="1525" name="Group 867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29" name="Rectangle 868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30" name="Rectangle 869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26" name="Group 870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27" name="Rectangle 871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28" name="Rectangle 872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511" name="Group 873"/>
              <p:cNvGrpSpPr>
                <a:grpSpLocks/>
              </p:cNvGrpSpPr>
              <p:nvPr/>
            </p:nvGrpSpPr>
            <p:grpSpPr bwMode="auto">
              <a:xfrm rot="1800000">
                <a:off x="2407996" y="2843935"/>
                <a:ext cx="1451047" cy="1451047"/>
                <a:chOff x="3982" y="1207"/>
                <a:chExt cx="2042" cy="2042"/>
              </a:xfrm>
              <a:solidFill>
                <a:srgbClr val="FF0000">
                  <a:alpha val="40000"/>
                </a:srgbClr>
              </a:solidFill>
            </p:grpSpPr>
            <p:grpSp>
              <p:nvGrpSpPr>
                <p:cNvPr id="1519" name="Group 874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23" name="Rectangle 875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24" name="Rectangle 876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20" name="Group 877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21" name="Rectangle 878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22" name="Rectangle 879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512" name="Group 880"/>
              <p:cNvGrpSpPr>
                <a:grpSpLocks/>
              </p:cNvGrpSpPr>
              <p:nvPr/>
            </p:nvGrpSpPr>
            <p:grpSpPr bwMode="auto">
              <a:xfrm rot="3600000">
                <a:off x="2407996" y="2843935"/>
                <a:ext cx="1451047" cy="1451047"/>
                <a:chOff x="3982" y="1207"/>
                <a:chExt cx="2042" cy="2042"/>
              </a:xfrm>
              <a:solidFill>
                <a:srgbClr val="FF0000"/>
              </a:solidFill>
            </p:grpSpPr>
            <p:grpSp>
              <p:nvGrpSpPr>
                <p:cNvPr id="1513" name="Group 881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17" name="Rectangle 882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18" name="Rectangle 883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14" name="Group 884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15" name="Rectangle 885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16" name="Rectangle 886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20" name="グループ化 19"/>
          <p:cNvGrpSpPr/>
          <p:nvPr/>
        </p:nvGrpSpPr>
        <p:grpSpPr>
          <a:xfrm>
            <a:off x="4276405" y="2849846"/>
            <a:ext cx="1451047" cy="1451048"/>
            <a:chOff x="4307818" y="4771794"/>
            <a:chExt cx="1451047" cy="1451048"/>
          </a:xfrm>
        </p:grpSpPr>
        <p:grpSp>
          <p:nvGrpSpPr>
            <p:cNvPr id="1443" name="グループ化 1442"/>
            <p:cNvGrpSpPr/>
            <p:nvPr/>
          </p:nvGrpSpPr>
          <p:grpSpPr>
            <a:xfrm>
              <a:off x="4307818" y="4771795"/>
              <a:ext cx="1451047" cy="1451047"/>
              <a:chOff x="4307818" y="2843935"/>
              <a:chExt cx="1451047" cy="1451047"/>
            </a:xfrm>
          </p:grpSpPr>
          <p:grpSp>
            <p:nvGrpSpPr>
              <p:cNvPr id="1444" name="Group 866"/>
              <p:cNvGrpSpPr>
                <a:grpSpLocks/>
              </p:cNvGrpSpPr>
              <p:nvPr/>
            </p:nvGrpSpPr>
            <p:grpSpPr bwMode="auto">
              <a:xfrm>
                <a:off x="4307818" y="2843935"/>
                <a:ext cx="1451047" cy="1451047"/>
                <a:chOff x="3982" y="1207"/>
                <a:chExt cx="2042" cy="2042"/>
              </a:xfrm>
              <a:solidFill>
                <a:schemeClr val="accent6">
                  <a:lumMod val="50000"/>
                  <a:alpha val="70000"/>
                </a:schemeClr>
              </a:solidFill>
            </p:grpSpPr>
            <p:grpSp>
              <p:nvGrpSpPr>
                <p:cNvPr id="1459" name="Group 867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463" name="Rectangle 868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4" name="Rectangle 869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60" name="Group 870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461" name="Rectangle 871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2" name="Rectangle 872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445" name="Group 873"/>
              <p:cNvGrpSpPr>
                <a:grpSpLocks/>
              </p:cNvGrpSpPr>
              <p:nvPr/>
            </p:nvGrpSpPr>
            <p:grpSpPr bwMode="auto">
              <a:xfrm rot="1800000">
                <a:off x="4307818" y="2843935"/>
                <a:ext cx="1451047" cy="1451047"/>
                <a:chOff x="3982" y="1207"/>
                <a:chExt cx="2042" cy="2042"/>
              </a:xfrm>
              <a:solidFill>
                <a:schemeClr val="accent6">
                  <a:lumMod val="50000"/>
                  <a:alpha val="40000"/>
                </a:schemeClr>
              </a:solidFill>
            </p:grpSpPr>
            <p:grpSp>
              <p:nvGrpSpPr>
                <p:cNvPr id="1453" name="Group 874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457" name="Rectangle 875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8" name="Rectangle 876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54" name="Group 877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455" name="Rectangle 878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6" name="Rectangle 879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446" name="Group 880"/>
              <p:cNvGrpSpPr>
                <a:grpSpLocks/>
              </p:cNvGrpSpPr>
              <p:nvPr/>
            </p:nvGrpSpPr>
            <p:grpSpPr bwMode="auto">
              <a:xfrm rot="3600000">
                <a:off x="4307818" y="2843935"/>
                <a:ext cx="1451047" cy="1451047"/>
                <a:chOff x="3982" y="1207"/>
                <a:chExt cx="2042" cy="2042"/>
              </a:xfrm>
              <a:solidFill>
                <a:schemeClr val="accent6">
                  <a:lumMod val="50000"/>
                </a:schemeClr>
              </a:solidFill>
            </p:grpSpPr>
            <p:grpSp>
              <p:nvGrpSpPr>
                <p:cNvPr id="1447" name="Group 881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451" name="Rectangle 882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2" name="Rectangle 883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48" name="Group 884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449" name="Rectangle 885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0" name="Rectangle 886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531" name="グループ化 1530"/>
            <p:cNvGrpSpPr/>
            <p:nvPr/>
          </p:nvGrpSpPr>
          <p:grpSpPr>
            <a:xfrm rot="1039753">
              <a:off x="4307818" y="4771794"/>
              <a:ext cx="1451047" cy="1451047"/>
              <a:chOff x="4307818" y="2843935"/>
              <a:chExt cx="1451047" cy="1451047"/>
            </a:xfrm>
          </p:grpSpPr>
          <p:grpSp>
            <p:nvGrpSpPr>
              <p:cNvPr id="1532" name="Group 866"/>
              <p:cNvGrpSpPr>
                <a:grpSpLocks/>
              </p:cNvGrpSpPr>
              <p:nvPr/>
            </p:nvGrpSpPr>
            <p:grpSpPr bwMode="auto">
              <a:xfrm>
                <a:off x="4307818" y="2843935"/>
                <a:ext cx="1451047" cy="1451047"/>
                <a:chOff x="3982" y="1207"/>
                <a:chExt cx="2042" cy="2042"/>
              </a:xfrm>
              <a:solidFill>
                <a:schemeClr val="accent6">
                  <a:lumMod val="50000"/>
                  <a:alpha val="70000"/>
                </a:schemeClr>
              </a:solidFill>
            </p:grpSpPr>
            <p:grpSp>
              <p:nvGrpSpPr>
                <p:cNvPr id="1547" name="Group 867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51" name="Rectangle 868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52" name="Rectangle 869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48" name="Group 870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49" name="Rectangle 871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50" name="Rectangle 872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533" name="Group 873"/>
              <p:cNvGrpSpPr>
                <a:grpSpLocks/>
              </p:cNvGrpSpPr>
              <p:nvPr/>
            </p:nvGrpSpPr>
            <p:grpSpPr bwMode="auto">
              <a:xfrm rot="1800000">
                <a:off x="4307818" y="2843935"/>
                <a:ext cx="1451047" cy="1451047"/>
                <a:chOff x="3982" y="1207"/>
                <a:chExt cx="2042" cy="2042"/>
              </a:xfrm>
              <a:solidFill>
                <a:schemeClr val="accent6">
                  <a:lumMod val="50000"/>
                  <a:alpha val="40000"/>
                </a:schemeClr>
              </a:solidFill>
            </p:grpSpPr>
            <p:grpSp>
              <p:nvGrpSpPr>
                <p:cNvPr id="1541" name="Group 874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45" name="Rectangle 875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46" name="Rectangle 876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42" name="Group 877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43" name="Rectangle 878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44" name="Rectangle 879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534" name="Group 880"/>
              <p:cNvGrpSpPr>
                <a:grpSpLocks/>
              </p:cNvGrpSpPr>
              <p:nvPr/>
            </p:nvGrpSpPr>
            <p:grpSpPr bwMode="auto">
              <a:xfrm rot="3600000">
                <a:off x="4307818" y="2843935"/>
                <a:ext cx="1451047" cy="1451047"/>
                <a:chOff x="3982" y="1207"/>
                <a:chExt cx="2042" cy="2042"/>
              </a:xfrm>
              <a:solidFill>
                <a:schemeClr val="accent6">
                  <a:lumMod val="50000"/>
                </a:schemeClr>
              </a:solidFill>
            </p:grpSpPr>
            <p:grpSp>
              <p:nvGrpSpPr>
                <p:cNvPr id="1535" name="Group 881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39" name="Rectangle 882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40" name="Rectangle 883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36" name="Group 884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37" name="Rectangle 885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38" name="Rectangle 886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19" name="グループ化 18"/>
          <p:cNvGrpSpPr/>
          <p:nvPr/>
        </p:nvGrpSpPr>
        <p:grpSpPr>
          <a:xfrm>
            <a:off x="6158471" y="2849846"/>
            <a:ext cx="1451047" cy="1451048"/>
            <a:chOff x="6189884" y="4771794"/>
            <a:chExt cx="1451047" cy="1451048"/>
          </a:xfrm>
        </p:grpSpPr>
        <p:grpSp>
          <p:nvGrpSpPr>
            <p:cNvPr id="1465" name="グループ化 1464"/>
            <p:cNvGrpSpPr/>
            <p:nvPr/>
          </p:nvGrpSpPr>
          <p:grpSpPr>
            <a:xfrm>
              <a:off x="6189884" y="4771795"/>
              <a:ext cx="1451047" cy="1451047"/>
              <a:chOff x="6189884" y="2843935"/>
              <a:chExt cx="1451047" cy="1451047"/>
            </a:xfrm>
          </p:grpSpPr>
          <p:grpSp>
            <p:nvGrpSpPr>
              <p:cNvPr id="1466" name="Group 866"/>
              <p:cNvGrpSpPr>
                <a:grpSpLocks/>
              </p:cNvGrpSpPr>
              <p:nvPr/>
            </p:nvGrpSpPr>
            <p:grpSpPr bwMode="auto">
              <a:xfrm>
                <a:off x="6189884" y="2843935"/>
                <a:ext cx="1451047" cy="1451047"/>
                <a:chOff x="3982" y="1207"/>
                <a:chExt cx="2042" cy="2042"/>
              </a:xfrm>
              <a:solidFill>
                <a:srgbClr val="FFCC00">
                  <a:alpha val="70000"/>
                </a:srgbClr>
              </a:solidFill>
            </p:grpSpPr>
            <p:grpSp>
              <p:nvGrpSpPr>
                <p:cNvPr id="1481" name="Group 867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485" name="Rectangle 868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86" name="Rectangle 869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82" name="Group 870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483" name="Rectangle 871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84" name="Rectangle 872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467" name="Group 873"/>
              <p:cNvGrpSpPr>
                <a:grpSpLocks/>
              </p:cNvGrpSpPr>
              <p:nvPr/>
            </p:nvGrpSpPr>
            <p:grpSpPr bwMode="auto">
              <a:xfrm rot="1800000">
                <a:off x="6189884" y="2843935"/>
                <a:ext cx="1451047" cy="1451047"/>
                <a:chOff x="3982" y="1207"/>
                <a:chExt cx="2042" cy="2042"/>
              </a:xfrm>
              <a:solidFill>
                <a:srgbClr val="FFCC00">
                  <a:alpha val="40000"/>
                </a:srgbClr>
              </a:solidFill>
            </p:grpSpPr>
            <p:grpSp>
              <p:nvGrpSpPr>
                <p:cNvPr id="1475" name="Group 874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479" name="Rectangle 875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80" name="Rectangle 876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76" name="Group 877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477" name="Rectangle 878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8" name="Rectangle 879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468" name="Group 880"/>
              <p:cNvGrpSpPr>
                <a:grpSpLocks/>
              </p:cNvGrpSpPr>
              <p:nvPr/>
            </p:nvGrpSpPr>
            <p:grpSpPr bwMode="auto">
              <a:xfrm rot="3600000">
                <a:off x="6189884" y="2843935"/>
                <a:ext cx="1451047" cy="1451047"/>
                <a:chOff x="3982" y="1207"/>
                <a:chExt cx="2042" cy="2042"/>
              </a:xfrm>
              <a:solidFill>
                <a:srgbClr val="FFCC00"/>
              </a:solidFill>
            </p:grpSpPr>
            <p:grpSp>
              <p:nvGrpSpPr>
                <p:cNvPr id="1469" name="Group 881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473" name="Rectangle 882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4" name="Rectangle 883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70" name="Group 884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471" name="Rectangle 885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2" name="Rectangle 886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553" name="グループ化 1552"/>
            <p:cNvGrpSpPr/>
            <p:nvPr/>
          </p:nvGrpSpPr>
          <p:grpSpPr>
            <a:xfrm rot="845960">
              <a:off x="6189884" y="4771794"/>
              <a:ext cx="1451047" cy="1451047"/>
              <a:chOff x="6189884" y="2843935"/>
              <a:chExt cx="1451047" cy="1451047"/>
            </a:xfrm>
          </p:grpSpPr>
          <p:grpSp>
            <p:nvGrpSpPr>
              <p:cNvPr id="1554" name="Group 866"/>
              <p:cNvGrpSpPr>
                <a:grpSpLocks/>
              </p:cNvGrpSpPr>
              <p:nvPr/>
            </p:nvGrpSpPr>
            <p:grpSpPr bwMode="auto">
              <a:xfrm>
                <a:off x="6189884" y="2843935"/>
                <a:ext cx="1451047" cy="1451047"/>
                <a:chOff x="3982" y="1207"/>
                <a:chExt cx="2042" cy="2042"/>
              </a:xfrm>
              <a:solidFill>
                <a:srgbClr val="FFCC00">
                  <a:alpha val="70000"/>
                </a:srgbClr>
              </a:solidFill>
            </p:grpSpPr>
            <p:grpSp>
              <p:nvGrpSpPr>
                <p:cNvPr id="1569" name="Group 867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73" name="Rectangle 868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74" name="Rectangle 869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70" name="Group 870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71" name="Rectangle 871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72" name="Rectangle 872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555" name="Group 873"/>
              <p:cNvGrpSpPr>
                <a:grpSpLocks/>
              </p:cNvGrpSpPr>
              <p:nvPr/>
            </p:nvGrpSpPr>
            <p:grpSpPr bwMode="auto">
              <a:xfrm rot="1800000">
                <a:off x="6189884" y="2843935"/>
                <a:ext cx="1451047" cy="1451047"/>
                <a:chOff x="3982" y="1207"/>
                <a:chExt cx="2042" cy="2042"/>
              </a:xfrm>
              <a:solidFill>
                <a:srgbClr val="FFCC00">
                  <a:alpha val="40000"/>
                </a:srgbClr>
              </a:solidFill>
            </p:grpSpPr>
            <p:grpSp>
              <p:nvGrpSpPr>
                <p:cNvPr id="1563" name="Group 874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67" name="Rectangle 875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68" name="Rectangle 876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64" name="Group 877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65" name="Rectangle 878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66" name="Rectangle 879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556" name="Group 880"/>
              <p:cNvGrpSpPr>
                <a:grpSpLocks/>
              </p:cNvGrpSpPr>
              <p:nvPr/>
            </p:nvGrpSpPr>
            <p:grpSpPr bwMode="auto">
              <a:xfrm rot="3600000">
                <a:off x="6189884" y="2843935"/>
                <a:ext cx="1451047" cy="1451047"/>
                <a:chOff x="3982" y="1207"/>
                <a:chExt cx="2042" cy="2042"/>
              </a:xfrm>
              <a:solidFill>
                <a:srgbClr val="FFCC00"/>
              </a:solidFill>
            </p:grpSpPr>
            <p:grpSp>
              <p:nvGrpSpPr>
                <p:cNvPr id="1557" name="Group 881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61" name="Rectangle 882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62" name="Rectangle 883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58" name="Group 884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59" name="Rectangle 885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60" name="Rectangle 886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18" name="グループ化 17"/>
          <p:cNvGrpSpPr/>
          <p:nvPr/>
        </p:nvGrpSpPr>
        <p:grpSpPr>
          <a:xfrm>
            <a:off x="8005026" y="2849846"/>
            <a:ext cx="1451047" cy="1451048"/>
            <a:chOff x="8036439" y="4771794"/>
            <a:chExt cx="1451047" cy="1451048"/>
          </a:xfrm>
        </p:grpSpPr>
        <p:grpSp>
          <p:nvGrpSpPr>
            <p:cNvPr id="1487" name="グループ化 1486"/>
            <p:cNvGrpSpPr/>
            <p:nvPr/>
          </p:nvGrpSpPr>
          <p:grpSpPr>
            <a:xfrm>
              <a:off x="8036439" y="4771795"/>
              <a:ext cx="1451047" cy="1451047"/>
              <a:chOff x="8036439" y="2843935"/>
              <a:chExt cx="1451047" cy="1451047"/>
            </a:xfrm>
          </p:grpSpPr>
          <p:grpSp>
            <p:nvGrpSpPr>
              <p:cNvPr id="1488" name="Group 866"/>
              <p:cNvGrpSpPr>
                <a:grpSpLocks/>
              </p:cNvGrpSpPr>
              <p:nvPr/>
            </p:nvGrpSpPr>
            <p:grpSpPr bwMode="auto">
              <a:xfrm>
                <a:off x="8036439" y="2843935"/>
                <a:ext cx="1451047" cy="1451047"/>
                <a:chOff x="3982" y="1207"/>
                <a:chExt cx="2042" cy="2042"/>
              </a:xfrm>
              <a:solidFill>
                <a:schemeClr val="tx1">
                  <a:lumMod val="85000"/>
                  <a:lumOff val="15000"/>
                  <a:alpha val="70000"/>
                </a:schemeClr>
              </a:solidFill>
            </p:grpSpPr>
            <p:grpSp>
              <p:nvGrpSpPr>
                <p:cNvPr id="1503" name="Group 867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07" name="Rectangle 868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08" name="Rectangle 869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04" name="Group 870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05" name="Rectangle 871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06" name="Rectangle 872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489" name="Group 873"/>
              <p:cNvGrpSpPr>
                <a:grpSpLocks/>
              </p:cNvGrpSpPr>
              <p:nvPr/>
            </p:nvGrpSpPr>
            <p:grpSpPr bwMode="auto">
              <a:xfrm rot="1800000">
                <a:off x="8036439" y="2843935"/>
                <a:ext cx="1451047" cy="1451047"/>
                <a:chOff x="3982" y="1207"/>
                <a:chExt cx="2042" cy="2042"/>
              </a:xfrm>
              <a:solidFill>
                <a:schemeClr val="tx1">
                  <a:lumMod val="85000"/>
                  <a:lumOff val="15000"/>
                  <a:alpha val="40000"/>
                </a:schemeClr>
              </a:solidFill>
            </p:grpSpPr>
            <p:grpSp>
              <p:nvGrpSpPr>
                <p:cNvPr id="1497" name="Group 874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01" name="Rectangle 875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02" name="Rectangle 876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98" name="Group 877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499" name="Rectangle 878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00" name="Rectangle 879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490" name="Group 880"/>
              <p:cNvGrpSpPr>
                <a:grpSpLocks/>
              </p:cNvGrpSpPr>
              <p:nvPr/>
            </p:nvGrpSpPr>
            <p:grpSpPr bwMode="auto">
              <a:xfrm rot="3600000">
                <a:off x="8036439" y="2843935"/>
                <a:ext cx="1451047" cy="1451047"/>
                <a:chOff x="3982" y="1207"/>
                <a:chExt cx="2042" cy="2042"/>
              </a:xfrm>
              <a:solidFill>
                <a:schemeClr val="tx1">
                  <a:lumMod val="85000"/>
                  <a:lumOff val="15000"/>
                </a:schemeClr>
              </a:solidFill>
            </p:grpSpPr>
            <p:grpSp>
              <p:nvGrpSpPr>
                <p:cNvPr id="1491" name="Group 881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495" name="Rectangle 882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6" name="Rectangle 883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92" name="Group 884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493" name="Rectangle 885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4" name="Rectangle 886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575" name="グループ化 1574"/>
            <p:cNvGrpSpPr/>
            <p:nvPr/>
          </p:nvGrpSpPr>
          <p:grpSpPr>
            <a:xfrm rot="896550">
              <a:off x="8036439" y="4771794"/>
              <a:ext cx="1451047" cy="1451047"/>
              <a:chOff x="8036439" y="2843935"/>
              <a:chExt cx="1451047" cy="1451047"/>
            </a:xfrm>
          </p:grpSpPr>
          <p:grpSp>
            <p:nvGrpSpPr>
              <p:cNvPr id="1576" name="Group 866"/>
              <p:cNvGrpSpPr>
                <a:grpSpLocks/>
              </p:cNvGrpSpPr>
              <p:nvPr/>
            </p:nvGrpSpPr>
            <p:grpSpPr bwMode="auto">
              <a:xfrm>
                <a:off x="8036439" y="2843935"/>
                <a:ext cx="1451047" cy="1451047"/>
                <a:chOff x="3982" y="1207"/>
                <a:chExt cx="2042" cy="2042"/>
              </a:xfrm>
              <a:solidFill>
                <a:schemeClr val="tx1">
                  <a:lumMod val="85000"/>
                  <a:lumOff val="15000"/>
                  <a:alpha val="70000"/>
                </a:schemeClr>
              </a:solidFill>
            </p:grpSpPr>
            <p:grpSp>
              <p:nvGrpSpPr>
                <p:cNvPr id="1591" name="Group 867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95" name="Rectangle 868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96" name="Rectangle 869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92" name="Group 870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93" name="Rectangle 871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94" name="Rectangle 872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577" name="Group 873"/>
              <p:cNvGrpSpPr>
                <a:grpSpLocks/>
              </p:cNvGrpSpPr>
              <p:nvPr/>
            </p:nvGrpSpPr>
            <p:grpSpPr bwMode="auto">
              <a:xfrm rot="1800000">
                <a:off x="8036439" y="2843935"/>
                <a:ext cx="1451047" cy="1451047"/>
                <a:chOff x="3982" y="1207"/>
                <a:chExt cx="2042" cy="2042"/>
              </a:xfrm>
              <a:solidFill>
                <a:schemeClr val="tx1">
                  <a:lumMod val="85000"/>
                  <a:lumOff val="15000"/>
                  <a:alpha val="40000"/>
                </a:schemeClr>
              </a:solidFill>
            </p:grpSpPr>
            <p:grpSp>
              <p:nvGrpSpPr>
                <p:cNvPr id="1585" name="Group 874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89" name="Rectangle 875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90" name="Rectangle 876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86" name="Group 877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87" name="Rectangle 878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88" name="Rectangle 879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578" name="Group 880"/>
              <p:cNvGrpSpPr>
                <a:grpSpLocks/>
              </p:cNvGrpSpPr>
              <p:nvPr/>
            </p:nvGrpSpPr>
            <p:grpSpPr bwMode="auto">
              <a:xfrm rot="3600000">
                <a:off x="8036439" y="2843935"/>
                <a:ext cx="1451047" cy="1451047"/>
                <a:chOff x="3982" y="1207"/>
                <a:chExt cx="2042" cy="2042"/>
              </a:xfrm>
              <a:solidFill>
                <a:schemeClr val="tx1">
                  <a:lumMod val="85000"/>
                  <a:lumOff val="15000"/>
                </a:schemeClr>
              </a:solidFill>
            </p:grpSpPr>
            <p:grpSp>
              <p:nvGrpSpPr>
                <p:cNvPr id="1579" name="Group 881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83" name="Rectangle 882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84" name="Rectangle 883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80" name="Group 884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81" name="Rectangle 885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82" name="Rectangle 886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2" name="グループ化 1"/>
          <p:cNvGrpSpPr/>
          <p:nvPr/>
        </p:nvGrpSpPr>
        <p:grpSpPr>
          <a:xfrm>
            <a:off x="497505" y="4783097"/>
            <a:ext cx="1432575" cy="1432575"/>
            <a:chOff x="497505" y="4783097"/>
            <a:chExt cx="1432575" cy="1432575"/>
          </a:xfrm>
        </p:grpSpPr>
        <p:grpSp>
          <p:nvGrpSpPr>
            <p:cNvPr id="447" name="Group 887"/>
            <p:cNvGrpSpPr>
              <a:grpSpLocks/>
            </p:cNvGrpSpPr>
            <p:nvPr/>
          </p:nvGrpSpPr>
          <p:grpSpPr bwMode="auto">
            <a:xfrm>
              <a:off x="497505" y="4783097"/>
              <a:ext cx="1432575" cy="1432575"/>
              <a:chOff x="3982" y="1207"/>
              <a:chExt cx="2042" cy="2042"/>
            </a:xfrm>
          </p:grpSpPr>
          <p:grpSp>
            <p:nvGrpSpPr>
              <p:cNvPr id="448" name="Group 888"/>
              <p:cNvGrpSpPr>
                <a:grpSpLocks/>
              </p:cNvGrpSpPr>
              <p:nvPr/>
            </p:nvGrpSpPr>
            <p:grpSpPr bwMode="auto">
              <a:xfrm>
                <a:off x="3982" y="1207"/>
                <a:ext cx="2042" cy="2042"/>
                <a:chOff x="3982" y="1207"/>
                <a:chExt cx="2042" cy="2042"/>
              </a:xfrm>
            </p:grpSpPr>
            <p:grpSp>
              <p:nvGrpSpPr>
                <p:cNvPr id="471" name="Group 889"/>
                <p:cNvGrpSpPr>
                  <a:grpSpLocks/>
                </p:cNvGrpSpPr>
                <p:nvPr/>
              </p:nvGrpSpPr>
              <p:grpSpPr bwMode="auto">
                <a:xfrm>
                  <a:off x="3982" y="1207"/>
                  <a:ext cx="2042" cy="2042"/>
                  <a:chOff x="3982" y="1207"/>
                  <a:chExt cx="2042" cy="2042"/>
                </a:xfrm>
              </p:grpSpPr>
              <p:grpSp>
                <p:nvGrpSpPr>
                  <p:cNvPr id="486" name="Group 890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</p:grpSpPr>
                <p:sp>
                  <p:nvSpPr>
                    <p:cNvPr id="490" name="Rectangle 89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solidFill>
                      <a:srgbClr val="008000">
                        <a:alpha val="7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91" name="Rectangle 89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solidFill>
                      <a:srgbClr val="008000">
                        <a:alpha val="7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87" name="Group 89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</p:grpSpPr>
                <p:sp>
                  <p:nvSpPr>
                    <p:cNvPr id="488" name="Rectangle 894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solidFill>
                      <a:srgbClr val="008000">
                        <a:alpha val="7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89" name="Rectangle 89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solidFill>
                      <a:srgbClr val="008000">
                        <a:alpha val="7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472" name="Group 896"/>
                <p:cNvGrpSpPr>
                  <a:grpSpLocks/>
                </p:cNvGrpSpPr>
                <p:nvPr/>
              </p:nvGrpSpPr>
              <p:grpSpPr bwMode="auto">
                <a:xfrm rot="1800000">
                  <a:off x="3982" y="1207"/>
                  <a:ext cx="2042" cy="2042"/>
                  <a:chOff x="3982" y="1207"/>
                  <a:chExt cx="2042" cy="2042"/>
                </a:xfrm>
              </p:grpSpPr>
              <p:grpSp>
                <p:nvGrpSpPr>
                  <p:cNvPr id="480" name="Group 89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</p:grpSpPr>
                <p:sp>
                  <p:nvSpPr>
                    <p:cNvPr id="484" name="Rectangle 89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solidFill>
                      <a:srgbClr val="008000">
                        <a:alpha val="39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85" name="Rectangle 89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solidFill>
                      <a:srgbClr val="008000">
                        <a:alpha val="39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81" name="Group 90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</p:grpSpPr>
                <p:sp>
                  <p:nvSpPr>
                    <p:cNvPr id="482" name="Rectangle 90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solidFill>
                      <a:srgbClr val="008000">
                        <a:alpha val="39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83" name="Rectangle 90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solidFill>
                      <a:srgbClr val="008000">
                        <a:alpha val="39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473" name="Group 903"/>
                <p:cNvGrpSpPr>
                  <a:grpSpLocks/>
                </p:cNvGrpSpPr>
                <p:nvPr/>
              </p:nvGrpSpPr>
              <p:grpSpPr bwMode="auto">
                <a:xfrm rot="3600000">
                  <a:off x="3982" y="1207"/>
                  <a:ext cx="2042" cy="2042"/>
                  <a:chOff x="3982" y="1207"/>
                  <a:chExt cx="2042" cy="2042"/>
                </a:xfrm>
              </p:grpSpPr>
              <p:grpSp>
                <p:nvGrpSpPr>
                  <p:cNvPr id="474" name="Group 90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</p:grpSpPr>
                <p:sp>
                  <p:nvSpPr>
                    <p:cNvPr id="478" name="Rectangle 90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79" name="Rectangle 90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75" name="Group 90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</p:grpSpPr>
                <p:sp>
                  <p:nvSpPr>
                    <p:cNvPr id="476" name="Rectangle 90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77" name="Rectangle 90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449" name="Group 910"/>
              <p:cNvGrpSpPr>
                <a:grpSpLocks/>
              </p:cNvGrpSpPr>
              <p:nvPr/>
            </p:nvGrpSpPr>
            <p:grpSpPr bwMode="auto">
              <a:xfrm rot="900000">
                <a:off x="3982" y="1207"/>
                <a:ext cx="2042" cy="2042"/>
                <a:chOff x="3982" y="1207"/>
                <a:chExt cx="2042" cy="2042"/>
              </a:xfrm>
            </p:grpSpPr>
            <p:grpSp>
              <p:nvGrpSpPr>
                <p:cNvPr id="450" name="Group 911"/>
                <p:cNvGrpSpPr>
                  <a:grpSpLocks/>
                </p:cNvGrpSpPr>
                <p:nvPr/>
              </p:nvGrpSpPr>
              <p:grpSpPr bwMode="auto">
                <a:xfrm>
                  <a:off x="3982" y="1207"/>
                  <a:ext cx="2042" cy="2042"/>
                  <a:chOff x="3982" y="1207"/>
                  <a:chExt cx="2042" cy="2042"/>
                </a:xfrm>
              </p:grpSpPr>
              <p:grpSp>
                <p:nvGrpSpPr>
                  <p:cNvPr id="465" name="Group 912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</p:grpSpPr>
                <p:sp>
                  <p:nvSpPr>
                    <p:cNvPr id="469" name="Rectangle 91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solidFill>
                      <a:srgbClr val="99CC00">
                        <a:alpha val="7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70" name="Rectangle 914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solidFill>
                      <a:srgbClr val="99CC00">
                        <a:alpha val="7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66" name="Group 91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</p:grpSpPr>
                <p:sp>
                  <p:nvSpPr>
                    <p:cNvPr id="467" name="Rectangle 91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solidFill>
                      <a:srgbClr val="99CC00">
                        <a:alpha val="7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68" name="Rectangle 917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solidFill>
                      <a:srgbClr val="99CC00">
                        <a:alpha val="7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451" name="Group 918"/>
                <p:cNvGrpSpPr>
                  <a:grpSpLocks/>
                </p:cNvGrpSpPr>
                <p:nvPr/>
              </p:nvGrpSpPr>
              <p:grpSpPr bwMode="auto">
                <a:xfrm rot="1800000">
                  <a:off x="3982" y="1207"/>
                  <a:ext cx="2042" cy="2042"/>
                  <a:chOff x="3982" y="1207"/>
                  <a:chExt cx="2042" cy="2042"/>
                </a:xfrm>
              </p:grpSpPr>
              <p:grpSp>
                <p:nvGrpSpPr>
                  <p:cNvPr id="459" name="Group 919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</p:grpSpPr>
                <p:sp>
                  <p:nvSpPr>
                    <p:cNvPr id="463" name="Rectangle 920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solidFill>
                      <a:srgbClr val="99CC00">
                        <a:alpha val="39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64" name="Rectangle 92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solidFill>
                      <a:srgbClr val="99CC00">
                        <a:alpha val="39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60" name="Group 922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</p:grpSpPr>
                <p:sp>
                  <p:nvSpPr>
                    <p:cNvPr id="461" name="Rectangle 92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solidFill>
                      <a:srgbClr val="99CC00">
                        <a:alpha val="39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62" name="Rectangle 924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solidFill>
                      <a:srgbClr val="99CC00">
                        <a:alpha val="39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452" name="Group 925"/>
                <p:cNvGrpSpPr>
                  <a:grpSpLocks/>
                </p:cNvGrpSpPr>
                <p:nvPr/>
              </p:nvGrpSpPr>
              <p:grpSpPr bwMode="auto">
                <a:xfrm rot="3600000">
                  <a:off x="3982" y="1207"/>
                  <a:ext cx="2042" cy="2042"/>
                  <a:chOff x="3982" y="1207"/>
                  <a:chExt cx="2042" cy="2042"/>
                </a:xfrm>
              </p:grpSpPr>
              <p:grpSp>
                <p:nvGrpSpPr>
                  <p:cNvPr id="453" name="Group 926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</p:grpSpPr>
                <p:sp>
                  <p:nvSpPr>
                    <p:cNvPr id="457" name="Rectangle 927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58" name="Rectangle 92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54" name="Group 929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</p:grpSpPr>
                <p:sp>
                  <p:nvSpPr>
                    <p:cNvPr id="455" name="Rectangle 930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56" name="Rectangle 93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672" name="Group 887"/>
            <p:cNvGrpSpPr>
              <a:grpSpLocks/>
            </p:cNvGrpSpPr>
            <p:nvPr/>
          </p:nvGrpSpPr>
          <p:grpSpPr bwMode="auto">
            <a:xfrm>
              <a:off x="707805" y="4993398"/>
              <a:ext cx="1011974" cy="1011972"/>
              <a:chOff x="3982" y="1207"/>
              <a:chExt cx="2042" cy="2042"/>
            </a:xfrm>
          </p:grpSpPr>
          <p:grpSp>
            <p:nvGrpSpPr>
              <p:cNvPr id="673" name="Group 888"/>
              <p:cNvGrpSpPr>
                <a:grpSpLocks/>
              </p:cNvGrpSpPr>
              <p:nvPr/>
            </p:nvGrpSpPr>
            <p:grpSpPr bwMode="auto">
              <a:xfrm>
                <a:off x="3982" y="1207"/>
                <a:ext cx="2042" cy="2042"/>
                <a:chOff x="3982" y="1207"/>
                <a:chExt cx="2042" cy="2042"/>
              </a:xfrm>
            </p:grpSpPr>
            <p:grpSp>
              <p:nvGrpSpPr>
                <p:cNvPr id="696" name="Group 889"/>
                <p:cNvGrpSpPr>
                  <a:grpSpLocks/>
                </p:cNvGrpSpPr>
                <p:nvPr/>
              </p:nvGrpSpPr>
              <p:grpSpPr bwMode="auto">
                <a:xfrm>
                  <a:off x="3982" y="1207"/>
                  <a:ext cx="2042" cy="2042"/>
                  <a:chOff x="3982" y="1207"/>
                  <a:chExt cx="2042" cy="2042"/>
                </a:xfrm>
              </p:grpSpPr>
              <p:grpSp>
                <p:nvGrpSpPr>
                  <p:cNvPr id="711" name="Group 890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</p:grpSpPr>
                <p:sp>
                  <p:nvSpPr>
                    <p:cNvPr id="715" name="Rectangle 89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solidFill>
                      <a:srgbClr val="008000">
                        <a:alpha val="7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16" name="Rectangle 89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solidFill>
                      <a:srgbClr val="008000">
                        <a:alpha val="7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12" name="Group 89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</p:grpSpPr>
                <p:sp>
                  <p:nvSpPr>
                    <p:cNvPr id="713" name="Rectangle 894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solidFill>
                      <a:srgbClr val="008000">
                        <a:alpha val="7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14" name="Rectangle 89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solidFill>
                      <a:srgbClr val="008000">
                        <a:alpha val="7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697" name="Group 896"/>
                <p:cNvGrpSpPr>
                  <a:grpSpLocks/>
                </p:cNvGrpSpPr>
                <p:nvPr/>
              </p:nvGrpSpPr>
              <p:grpSpPr bwMode="auto">
                <a:xfrm rot="1800000">
                  <a:off x="3982" y="1207"/>
                  <a:ext cx="2042" cy="2042"/>
                  <a:chOff x="3982" y="1207"/>
                  <a:chExt cx="2042" cy="2042"/>
                </a:xfrm>
              </p:grpSpPr>
              <p:grpSp>
                <p:nvGrpSpPr>
                  <p:cNvPr id="705" name="Group 89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</p:grpSpPr>
                <p:sp>
                  <p:nvSpPr>
                    <p:cNvPr id="709" name="Rectangle 89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solidFill>
                      <a:srgbClr val="008000">
                        <a:alpha val="39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10" name="Rectangle 89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solidFill>
                      <a:srgbClr val="008000">
                        <a:alpha val="39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06" name="Group 90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</p:grpSpPr>
                <p:sp>
                  <p:nvSpPr>
                    <p:cNvPr id="707" name="Rectangle 90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solidFill>
                      <a:srgbClr val="008000">
                        <a:alpha val="39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08" name="Rectangle 90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solidFill>
                      <a:srgbClr val="008000">
                        <a:alpha val="39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698" name="Group 903"/>
                <p:cNvGrpSpPr>
                  <a:grpSpLocks/>
                </p:cNvGrpSpPr>
                <p:nvPr/>
              </p:nvGrpSpPr>
              <p:grpSpPr bwMode="auto">
                <a:xfrm rot="3600000">
                  <a:off x="3982" y="1207"/>
                  <a:ext cx="2042" cy="2042"/>
                  <a:chOff x="3982" y="1207"/>
                  <a:chExt cx="2042" cy="2042"/>
                </a:xfrm>
              </p:grpSpPr>
              <p:grpSp>
                <p:nvGrpSpPr>
                  <p:cNvPr id="699" name="Group 90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</p:grpSpPr>
                <p:sp>
                  <p:nvSpPr>
                    <p:cNvPr id="703" name="Rectangle 90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04" name="Rectangle 90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00" name="Group 90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</p:grpSpPr>
                <p:sp>
                  <p:nvSpPr>
                    <p:cNvPr id="701" name="Rectangle 90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02" name="Rectangle 90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674" name="Group 910"/>
              <p:cNvGrpSpPr>
                <a:grpSpLocks/>
              </p:cNvGrpSpPr>
              <p:nvPr/>
            </p:nvGrpSpPr>
            <p:grpSpPr bwMode="auto">
              <a:xfrm rot="900000">
                <a:off x="3982" y="1207"/>
                <a:ext cx="2042" cy="2042"/>
                <a:chOff x="3982" y="1207"/>
                <a:chExt cx="2042" cy="2042"/>
              </a:xfrm>
            </p:grpSpPr>
            <p:grpSp>
              <p:nvGrpSpPr>
                <p:cNvPr id="675" name="Group 911"/>
                <p:cNvGrpSpPr>
                  <a:grpSpLocks/>
                </p:cNvGrpSpPr>
                <p:nvPr/>
              </p:nvGrpSpPr>
              <p:grpSpPr bwMode="auto">
                <a:xfrm>
                  <a:off x="3982" y="1207"/>
                  <a:ext cx="2042" cy="2042"/>
                  <a:chOff x="3982" y="1207"/>
                  <a:chExt cx="2042" cy="2042"/>
                </a:xfrm>
              </p:grpSpPr>
              <p:grpSp>
                <p:nvGrpSpPr>
                  <p:cNvPr id="690" name="Group 912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</p:grpSpPr>
                <p:sp>
                  <p:nvSpPr>
                    <p:cNvPr id="694" name="Rectangle 91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solidFill>
                      <a:srgbClr val="99CC00">
                        <a:alpha val="7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95" name="Rectangle 914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solidFill>
                      <a:srgbClr val="99CC00">
                        <a:alpha val="7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691" name="Group 91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</p:grpSpPr>
                <p:sp>
                  <p:nvSpPr>
                    <p:cNvPr id="692" name="Rectangle 91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solidFill>
                      <a:srgbClr val="99CC00">
                        <a:alpha val="7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93" name="Rectangle 917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solidFill>
                      <a:srgbClr val="99CC00">
                        <a:alpha val="7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676" name="Group 918"/>
                <p:cNvGrpSpPr>
                  <a:grpSpLocks/>
                </p:cNvGrpSpPr>
                <p:nvPr/>
              </p:nvGrpSpPr>
              <p:grpSpPr bwMode="auto">
                <a:xfrm rot="1800000">
                  <a:off x="3982" y="1207"/>
                  <a:ext cx="2042" cy="2042"/>
                  <a:chOff x="3982" y="1207"/>
                  <a:chExt cx="2042" cy="2042"/>
                </a:xfrm>
              </p:grpSpPr>
              <p:grpSp>
                <p:nvGrpSpPr>
                  <p:cNvPr id="684" name="Group 919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</p:grpSpPr>
                <p:sp>
                  <p:nvSpPr>
                    <p:cNvPr id="688" name="Rectangle 920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solidFill>
                      <a:srgbClr val="99CC00">
                        <a:alpha val="39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89" name="Rectangle 92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solidFill>
                      <a:srgbClr val="99CC00">
                        <a:alpha val="39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685" name="Group 922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</p:grpSpPr>
                <p:sp>
                  <p:nvSpPr>
                    <p:cNvPr id="686" name="Rectangle 92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solidFill>
                      <a:srgbClr val="99CC00">
                        <a:alpha val="39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87" name="Rectangle 924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solidFill>
                      <a:srgbClr val="99CC00">
                        <a:alpha val="39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677" name="Group 925"/>
                <p:cNvGrpSpPr>
                  <a:grpSpLocks/>
                </p:cNvGrpSpPr>
                <p:nvPr/>
              </p:nvGrpSpPr>
              <p:grpSpPr bwMode="auto">
                <a:xfrm rot="3600000">
                  <a:off x="3982" y="1207"/>
                  <a:ext cx="2042" cy="2042"/>
                  <a:chOff x="3982" y="1207"/>
                  <a:chExt cx="2042" cy="2042"/>
                </a:xfrm>
              </p:grpSpPr>
              <p:grpSp>
                <p:nvGrpSpPr>
                  <p:cNvPr id="678" name="Group 926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</p:grpSpPr>
                <p:sp>
                  <p:nvSpPr>
                    <p:cNvPr id="682" name="Rectangle 927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83" name="Rectangle 92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679" name="Group 929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</p:grpSpPr>
                <p:sp>
                  <p:nvSpPr>
                    <p:cNvPr id="680" name="Rectangle 930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81" name="Rectangle 93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952" name="Group 887"/>
            <p:cNvGrpSpPr>
              <a:grpSpLocks/>
            </p:cNvGrpSpPr>
            <p:nvPr/>
          </p:nvGrpSpPr>
          <p:grpSpPr bwMode="auto">
            <a:xfrm>
              <a:off x="707805" y="4993398"/>
              <a:ext cx="1011974" cy="1011972"/>
              <a:chOff x="3982" y="1207"/>
              <a:chExt cx="2042" cy="2042"/>
            </a:xfrm>
          </p:grpSpPr>
          <p:grpSp>
            <p:nvGrpSpPr>
              <p:cNvPr id="953" name="Group 888"/>
              <p:cNvGrpSpPr>
                <a:grpSpLocks/>
              </p:cNvGrpSpPr>
              <p:nvPr/>
            </p:nvGrpSpPr>
            <p:grpSpPr bwMode="auto">
              <a:xfrm>
                <a:off x="3982" y="1207"/>
                <a:ext cx="2042" cy="2042"/>
                <a:chOff x="3982" y="1207"/>
                <a:chExt cx="2042" cy="2042"/>
              </a:xfrm>
            </p:grpSpPr>
            <p:grpSp>
              <p:nvGrpSpPr>
                <p:cNvPr id="976" name="Group 889"/>
                <p:cNvGrpSpPr>
                  <a:grpSpLocks/>
                </p:cNvGrpSpPr>
                <p:nvPr/>
              </p:nvGrpSpPr>
              <p:grpSpPr bwMode="auto">
                <a:xfrm>
                  <a:off x="3982" y="1207"/>
                  <a:ext cx="2042" cy="2042"/>
                  <a:chOff x="3982" y="1207"/>
                  <a:chExt cx="2042" cy="2042"/>
                </a:xfrm>
              </p:grpSpPr>
              <p:grpSp>
                <p:nvGrpSpPr>
                  <p:cNvPr id="991" name="Group 890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</p:grpSpPr>
                <p:sp>
                  <p:nvSpPr>
                    <p:cNvPr id="995" name="Rectangle 89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solidFill>
                      <a:srgbClr val="008000">
                        <a:alpha val="7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96" name="Rectangle 89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solidFill>
                      <a:srgbClr val="008000">
                        <a:alpha val="7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92" name="Group 89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</p:grpSpPr>
                <p:sp>
                  <p:nvSpPr>
                    <p:cNvPr id="993" name="Rectangle 894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solidFill>
                      <a:srgbClr val="008000">
                        <a:alpha val="7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94" name="Rectangle 89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solidFill>
                      <a:srgbClr val="008000">
                        <a:alpha val="7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977" name="Group 896"/>
                <p:cNvGrpSpPr>
                  <a:grpSpLocks/>
                </p:cNvGrpSpPr>
                <p:nvPr/>
              </p:nvGrpSpPr>
              <p:grpSpPr bwMode="auto">
                <a:xfrm rot="1800000">
                  <a:off x="3982" y="1207"/>
                  <a:ext cx="2042" cy="2042"/>
                  <a:chOff x="3982" y="1207"/>
                  <a:chExt cx="2042" cy="2042"/>
                </a:xfrm>
              </p:grpSpPr>
              <p:grpSp>
                <p:nvGrpSpPr>
                  <p:cNvPr id="985" name="Group 89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</p:grpSpPr>
                <p:sp>
                  <p:nvSpPr>
                    <p:cNvPr id="989" name="Rectangle 89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solidFill>
                      <a:srgbClr val="008000">
                        <a:alpha val="39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90" name="Rectangle 89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solidFill>
                      <a:srgbClr val="008000">
                        <a:alpha val="39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86" name="Group 90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</p:grpSpPr>
                <p:sp>
                  <p:nvSpPr>
                    <p:cNvPr id="987" name="Rectangle 90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solidFill>
                      <a:srgbClr val="008000">
                        <a:alpha val="39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88" name="Rectangle 90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solidFill>
                      <a:srgbClr val="008000">
                        <a:alpha val="39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978" name="Group 903"/>
                <p:cNvGrpSpPr>
                  <a:grpSpLocks/>
                </p:cNvGrpSpPr>
                <p:nvPr/>
              </p:nvGrpSpPr>
              <p:grpSpPr bwMode="auto">
                <a:xfrm rot="3600000">
                  <a:off x="3982" y="1207"/>
                  <a:ext cx="2042" cy="2042"/>
                  <a:chOff x="3982" y="1207"/>
                  <a:chExt cx="2042" cy="2042"/>
                </a:xfrm>
              </p:grpSpPr>
              <p:grpSp>
                <p:nvGrpSpPr>
                  <p:cNvPr id="979" name="Group 90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</p:grpSpPr>
                <p:sp>
                  <p:nvSpPr>
                    <p:cNvPr id="983" name="Rectangle 90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84" name="Rectangle 90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80" name="Group 90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</p:grpSpPr>
                <p:sp>
                  <p:nvSpPr>
                    <p:cNvPr id="981" name="Rectangle 90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82" name="Rectangle 90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954" name="Group 910"/>
              <p:cNvGrpSpPr>
                <a:grpSpLocks/>
              </p:cNvGrpSpPr>
              <p:nvPr/>
            </p:nvGrpSpPr>
            <p:grpSpPr bwMode="auto">
              <a:xfrm rot="900000">
                <a:off x="3982" y="1207"/>
                <a:ext cx="2042" cy="2042"/>
                <a:chOff x="3982" y="1207"/>
                <a:chExt cx="2042" cy="2042"/>
              </a:xfrm>
            </p:grpSpPr>
            <p:grpSp>
              <p:nvGrpSpPr>
                <p:cNvPr id="955" name="Group 911"/>
                <p:cNvGrpSpPr>
                  <a:grpSpLocks/>
                </p:cNvGrpSpPr>
                <p:nvPr/>
              </p:nvGrpSpPr>
              <p:grpSpPr bwMode="auto">
                <a:xfrm>
                  <a:off x="3982" y="1207"/>
                  <a:ext cx="2042" cy="2042"/>
                  <a:chOff x="3982" y="1207"/>
                  <a:chExt cx="2042" cy="2042"/>
                </a:xfrm>
              </p:grpSpPr>
              <p:grpSp>
                <p:nvGrpSpPr>
                  <p:cNvPr id="970" name="Group 912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</p:grpSpPr>
                <p:sp>
                  <p:nvSpPr>
                    <p:cNvPr id="974" name="Rectangle 91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solidFill>
                      <a:srgbClr val="99CC00">
                        <a:alpha val="7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75" name="Rectangle 914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solidFill>
                      <a:srgbClr val="99CC00">
                        <a:alpha val="7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71" name="Group 91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</p:grpSpPr>
                <p:sp>
                  <p:nvSpPr>
                    <p:cNvPr id="972" name="Rectangle 91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solidFill>
                      <a:srgbClr val="99CC00">
                        <a:alpha val="7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73" name="Rectangle 917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solidFill>
                      <a:srgbClr val="99CC00">
                        <a:alpha val="7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956" name="Group 918"/>
                <p:cNvGrpSpPr>
                  <a:grpSpLocks/>
                </p:cNvGrpSpPr>
                <p:nvPr/>
              </p:nvGrpSpPr>
              <p:grpSpPr bwMode="auto">
                <a:xfrm rot="1800000">
                  <a:off x="3982" y="1207"/>
                  <a:ext cx="2042" cy="2042"/>
                  <a:chOff x="3982" y="1207"/>
                  <a:chExt cx="2042" cy="2042"/>
                </a:xfrm>
              </p:grpSpPr>
              <p:grpSp>
                <p:nvGrpSpPr>
                  <p:cNvPr id="964" name="Group 919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</p:grpSpPr>
                <p:sp>
                  <p:nvSpPr>
                    <p:cNvPr id="968" name="Rectangle 920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solidFill>
                      <a:srgbClr val="99CC00">
                        <a:alpha val="39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69" name="Rectangle 92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solidFill>
                      <a:srgbClr val="99CC00">
                        <a:alpha val="39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65" name="Group 922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</p:grpSpPr>
                <p:sp>
                  <p:nvSpPr>
                    <p:cNvPr id="966" name="Rectangle 92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solidFill>
                      <a:srgbClr val="99CC00">
                        <a:alpha val="39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67" name="Rectangle 924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solidFill>
                      <a:srgbClr val="99CC00">
                        <a:alpha val="39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957" name="Group 925"/>
                <p:cNvGrpSpPr>
                  <a:grpSpLocks/>
                </p:cNvGrpSpPr>
                <p:nvPr/>
              </p:nvGrpSpPr>
              <p:grpSpPr bwMode="auto">
                <a:xfrm rot="3600000">
                  <a:off x="3982" y="1207"/>
                  <a:ext cx="2042" cy="2042"/>
                  <a:chOff x="3982" y="1207"/>
                  <a:chExt cx="2042" cy="2042"/>
                </a:xfrm>
              </p:grpSpPr>
              <p:grpSp>
                <p:nvGrpSpPr>
                  <p:cNvPr id="958" name="Group 926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</p:grpSpPr>
                <p:sp>
                  <p:nvSpPr>
                    <p:cNvPr id="962" name="Rectangle 927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63" name="Rectangle 92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59" name="Group 929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</p:grpSpPr>
                <p:sp>
                  <p:nvSpPr>
                    <p:cNvPr id="960" name="Rectangle 930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61" name="Rectangle 93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206" name="Group 887"/>
            <p:cNvGrpSpPr>
              <a:grpSpLocks/>
            </p:cNvGrpSpPr>
            <p:nvPr/>
          </p:nvGrpSpPr>
          <p:grpSpPr bwMode="auto">
            <a:xfrm>
              <a:off x="939583" y="5225175"/>
              <a:ext cx="548419" cy="548418"/>
              <a:chOff x="3982" y="1207"/>
              <a:chExt cx="2042" cy="2042"/>
            </a:xfrm>
          </p:grpSpPr>
          <p:grpSp>
            <p:nvGrpSpPr>
              <p:cNvPr id="1207" name="Group 888"/>
              <p:cNvGrpSpPr>
                <a:grpSpLocks/>
              </p:cNvGrpSpPr>
              <p:nvPr/>
            </p:nvGrpSpPr>
            <p:grpSpPr bwMode="auto">
              <a:xfrm>
                <a:off x="3982" y="1207"/>
                <a:ext cx="2042" cy="2042"/>
                <a:chOff x="3982" y="1207"/>
                <a:chExt cx="2042" cy="2042"/>
              </a:xfrm>
            </p:grpSpPr>
            <p:grpSp>
              <p:nvGrpSpPr>
                <p:cNvPr id="1230" name="Group 889"/>
                <p:cNvGrpSpPr>
                  <a:grpSpLocks/>
                </p:cNvGrpSpPr>
                <p:nvPr/>
              </p:nvGrpSpPr>
              <p:grpSpPr bwMode="auto">
                <a:xfrm>
                  <a:off x="3982" y="1207"/>
                  <a:ext cx="2042" cy="2042"/>
                  <a:chOff x="3982" y="1207"/>
                  <a:chExt cx="2042" cy="2042"/>
                </a:xfrm>
              </p:grpSpPr>
              <p:grpSp>
                <p:nvGrpSpPr>
                  <p:cNvPr id="1287" name="Group 890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</p:grpSpPr>
                <p:sp>
                  <p:nvSpPr>
                    <p:cNvPr id="1291" name="Rectangle 89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solidFill>
                      <a:srgbClr val="008000">
                        <a:alpha val="7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92" name="Rectangle 89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solidFill>
                      <a:srgbClr val="008000">
                        <a:alpha val="7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88" name="Group 89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</p:grpSpPr>
                <p:sp>
                  <p:nvSpPr>
                    <p:cNvPr id="1289" name="Rectangle 894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solidFill>
                      <a:srgbClr val="008000">
                        <a:alpha val="7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90" name="Rectangle 89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solidFill>
                      <a:srgbClr val="008000">
                        <a:alpha val="7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231" name="Group 896"/>
                <p:cNvGrpSpPr>
                  <a:grpSpLocks/>
                </p:cNvGrpSpPr>
                <p:nvPr/>
              </p:nvGrpSpPr>
              <p:grpSpPr bwMode="auto">
                <a:xfrm rot="1800000">
                  <a:off x="3982" y="1207"/>
                  <a:ext cx="2042" cy="2042"/>
                  <a:chOff x="3982" y="1207"/>
                  <a:chExt cx="2042" cy="2042"/>
                </a:xfrm>
              </p:grpSpPr>
              <p:grpSp>
                <p:nvGrpSpPr>
                  <p:cNvPr id="1239" name="Group 89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</p:grpSpPr>
                <p:sp>
                  <p:nvSpPr>
                    <p:cNvPr id="1243" name="Rectangle 89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solidFill>
                      <a:srgbClr val="008000">
                        <a:alpha val="39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65" name="Rectangle 89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solidFill>
                      <a:srgbClr val="008000">
                        <a:alpha val="39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40" name="Group 90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</p:grpSpPr>
                <p:sp>
                  <p:nvSpPr>
                    <p:cNvPr id="1241" name="Rectangle 90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solidFill>
                      <a:srgbClr val="008000">
                        <a:alpha val="39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42" name="Rectangle 90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solidFill>
                      <a:srgbClr val="008000">
                        <a:alpha val="39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232" name="Group 903"/>
                <p:cNvGrpSpPr>
                  <a:grpSpLocks/>
                </p:cNvGrpSpPr>
                <p:nvPr/>
              </p:nvGrpSpPr>
              <p:grpSpPr bwMode="auto">
                <a:xfrm rot="3600000">
                  <a:off x="3982" y="1207"/>
                  <a:ext cx="2042" cy="2042"/>
                  <a:chOff x="3982" y="1207"/>
                  <a:chExt cx="2042" cy="2042"/>
                </a:xfrm>
              </p:grpSpPr>
              <p:grpSp>
                <p:nvGrpSpPr>
                  <p:cNvPr id="1233" name="Group 90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</p:grpSpPr>
                <p:sp>
                  <p:nvSpPr>
                    <p:cNvPr id="1237" name="Rectangle 90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38" name="Rectangle 90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34" name="Group 90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</p:grpSpPr>
                <p:sp>
                  <p:nvSpPr>
                    <p:cNvPr id="1235" name="Rectangle 90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36" name="Rectangle 90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208" name="Group 910"/>
              <p:cNvGrpSpPr>
                <a:grpSpLocks/>
              </p:cNvGrpSpPr>
              <p:nvPr/>
            </p:nvGrpSpPr>
            <p:grpSpPr bwMode="auto">
              <a:xfrm rot="900000">
                <a:off x="3982" y="1207"/>
                <a:ext cx="2042" cy="2042"/>
                <a:chOff x="3982" y="1207"/>
                <a:chExt cx="2042" cy="2042"/>
              </a:xfrm>
            </p:grpSpPr>
            <p:grpSp>
              <p:nvGrpSpPr>
                <p:cNvPr id="1209" name="Group 911"/>
                <p:cNvGrpSpPr>
                  <a:grpSpLocks/>
                </p:cNvGrpSpPr>
                <p:nvPr/>
              </p:nvGrpSpPr>
              <p:grpSpPr bwMode="auto">
                <a:xfrm>
                  <a:off x="3982" y="1207"/>
                  <a:ext cx="2042" cy="2042"/>
                  <a:chOff x="3982" y="1207"/>
                  <a:chExt cx="2042" cy="2042"/>
                </a:xfrm>
              </p:grpSpPr>
              <p:grpSp>
                <p:nvGrpSpPr>
                  <p:cNvPr id="1224" name="Group 912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</p:grpSpPr>
                <p:sp>
                  <p:nvSpPr>
                    <p:cNvPr id="1228" name="Rectangle 91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solidFill>
                      <a:srgbClr val="99CC00">
                        <a:alpha val="7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29" name="Rectangle 914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solidFill>
                      <a:srgbClr val="99CC00">
                        <a:alpha val="7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25" name="Group 91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</p:grpSpPr>
                <p:sp>
                  <p:nvSpPr>
                    <p:cNvPr id="1226" name="Rectangle 91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solidFill>
                      <a:srgbClr val="99CC00">
                        <a:alpha val="7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27" name="Rectangle 917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solidFill>
                      <a:srgbClr val="99CC00">
                        <a:alpha val="7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210" name="Group 918"/>
                <p:cNvGrpSpPr>
                  <a:grpSpLocks/>
                </p:cNvGrpSpPr>
                <p:nvPr/>
              </p:nvGrpSpPr>
              <p:grpSpPr bwMode="auto">
                <a:xfrm rot="1800000">
                  <a:off x="3982" y="1207"/>
                  <a:ext cx="2042" cy="2042"/>
                  <a:chOff x="3982" y="1207"/>
                  <a:chExt cx="2042" cy="2042"/>
                </a:xfrm>
              </p:grpSpPr>
              <p:grpSp>
                <p:nvGrpSpPr>
                  <p:cNvPr id="1218" name="Group 919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</p:grpSpPr>
                <p:sp>
                  <p:nvSpPr>
                    <p:cNvPr id="1222" name="Rectangle 920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solidFill>
                      <a:srgbClr val="99CC00">
                        <a:alpha val="39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23" name="Rectangle 92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solidFill>
                      <a:srgbClr val="99CC00">
                        <a:alpha val="39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19" name="Group 922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</p:grpSpPr>
                <p:sp>
                  <p:nvSpPr>
                    <p:cNvPr id="1220" name="Rectangle 92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solidFill>
                      <a:srgbClr val="99CC00">
                        <a:alpha val="39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21" name="Rectangle 924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solidFill>
                      <a:srgbClr val="99CC00">
                        <a:alpha val="39999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211" name="Group 925"/>
                <p:cNvGrpSpPr>
                  <a:grpSpLocks/>
                </p:cNvGrpSpPr>
                <p:nvPr/>
              </p:nvGrpSpPr>
              <p:grpSpPr bwMode="auto">
                <a:xfrm rot="3600000">
                  <a:off x="3982" y="1207"/>
                  <a:ext cx="2042" cy="2042"/>
                  <a:chOff x="3982" y="1207"/>
                  <a:chExt cx="2042" cy="2042"/>
                </a:xfrm>
              </p:grpSpPr>
              <p:grpSp>
                <p:nvGrpSpPr>
                  <p:cNvPr id="1212" name="Group 926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</p:grpSpPr>
                <p:sp>
                  <p:nvSpPr>
                    <p:cNvPr id="1216" name="Rectangle 927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17" name="Rectangle 92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13" name="Group 929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</p:grpSpPr>
                <p:sp>
                  <p:nvSpPr>
                    <p:cNvPr id="1214" name="Rectangle 930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15" name="Rectangle 93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</p:grpSp>
      <p:grpSp>
        <p:nvGrpSpPr>
          <p:cNvPr id="3" name="グループ化 2"/>
          <p:cNvGrpSpPr/>
          <p:nvPr/>
        </p:nvGrpSpPr>
        <p:grpSpPr>
          <a:xfrm>
            <a:off x="2376583" y="4773860"/>
            <a:ext cx="1451047" cy="1451048"/>
            <a:chOff x="2376583" y="4773860"/>
            <a:chExt cx="1451047" cy="1451048"/>
          </a:xfrm>
        </p:grpSpPr>
        <p:grpSp>
          <p:nvGrpSpPr>
            <p:cNvPr id="492" name="グループ化 491"/>
            <p:cNvGrpSpPr/>
            <p:nvPr/>
          </p:nvGrpSpPr>
          <p:grpSpPr>
            <a:xfrm>
              <a:off x="2376583" y="4773860"/>
              <a:ext cx="1451047" cy="1451048"/>
              <a:chOff x="2407996" y="4771794"/>
              <a:chExt cx="1451047" cy="1451048"/>
            </a:xfrm>
          </p:grpSpPr>
          <p:grpSp>
            <p:nvGrpSpPr>
              <p:cNvPr id="493" name="グループ化 492"/>
              <p:cNvGrpSpPr/>
              <p:nvPr/>
            </p:nvGrpSpPr>
            <p:grpSpPr>
              <a:xfrm>
                <a:off x="2407996" y="4771795"/>
                <a:ext cx="1451047" cy="1451047"/>
                <a:chOff x="2407996" y="2843935"/>
                <a:chExt cx="1451047" cy="1451047"/>
              </a:xfrm>
            </p:grpSpPr>
            <p:grpSp>
              <p:nvGrpSpPr>
                <p:cNvPr id="516" name="Group 866"/>
                <p:cNvGrpSpPr>
                  <a:grpSpLocks/>
                </p:cNvGrpSpPr>
                <p:nvPr/>
              </p:nvGrpSpPr>
              <p:grpSpPr bwMode="auto">
                <a:xfrm>
                  <a:off x="2407996" y="2843935"/>
                  <a:ext cx="1451047" cy="1451047"/>
                  <a:chOff x="3982" y="1207"/>
                  <a:chExt cx="2042" cy="2042"/>
                </a:xfrm>
                <a:solidFill>
                  <a:srgbClr val="FF0000">
                    <a:alpha val="70000"/>
                  </a:srgbClr>
                </a:solidFill>
              </p:grpSpPr>
              <p:grpSp>
                <p:nvGrpSpPr>
                  <p:cNvPr id="531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35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36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532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33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34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517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2407996" y="2843935"/>
                  <a:ext cx="1451047" cy="1451047"/>
                  <a:chOff x="3982" y="1207"/>
                  <a:chExt cx="2042" cy="2042"/>
                </a:xfrm>
                <a:solidFill>
                  <a:srgbClr val="FF0000">
                    <a:alpha val="40000"/>
                  </a:srgbClr>
                </a:solidFill>
              </p:grpSpPr>
              <p:grpSp>
                <p:nvGrpSpPr>
                  <p:cNvPr id="525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29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30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526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27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28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518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2407996" y="2843935"/>
                  <a:ext cx="1451047" cy="1451047"/>
                  <a:chOff x="3982" y="1207"/>
                  <a:chExt cx="2042" cy="2042"/>
                </a:xfrm>
                <a:solidFill>
                  <a:srgbClr val="FF0000"/>
                </a:solidFill>
              </p:grpSpPr>
              <p:grpSp>
                <p:nvGrpSpPr>
                  <p:cNvPr id="519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23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24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520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21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22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494" name="グループ化 493"/>
              <p:cNvGrpSpPr/>
              <p:nvPr/>
            </p:nvGrpSpPr>
            <p:grpSpPr>
              <a:xfrm rot="2565351">
                <a:off x="2407996" y="4771794"/>
                <a:ext cx="1451047" cy="1451047"/>
                <a:chOff x="2407996" y="2843935"/>
                <a:chExt cx="1451047" cy="1451047"/>
              </a:xfrm>
            </p:grpSpPr>
            <p:grpSp>
              <p:nvGrpSpPr>
                <p:cNvPr id="495" name="Group 866"/>
                <p:cNvGrpSpPr>
                  <a:grpSpLocks/>
                </p:cNvGrpSpPr>
                <p:nvPr/>
              </p:nvGrpSpPr>
              <p:grpSpPr bwMode="auto">
                <a:xfrm>
                  <a:off x="2407996" y="2843935"/>
                  <a:ext cx="1451047" cy="1451047"/>
                  <a:chOff x="3982" y="1207"/>
                  <a:chExt cx="2042" cy="2042"/>
                </a:xfrm>
                <a:solidFill>
                  <a:srgbClr val="FF0000">
                    <a:alpha val="70000"/>
                  </a:srgbClr>
                </a:solidFill>
              </p:grpSpPr>
              <p:grpSp>
                <p:nvGrpSpPr>
                  <p:cNvPr id="510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14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15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511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12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13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496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2407996" y="2843935"/>
                  <a:ext cx="1451047" cy="1451047"/>
                  <a:chOff x="3982" y="1207"/>
                  <a:chExt cx="2042" cy="2042"/>
                </a:xfrm>
                <a:solidFill>
                  <a:srgbClr val="FF0000">
                    <a:alpha val="40000"/>
                  </a:srgbClr>
                </a:solidFill>
              </p:grpSpPr>
              <p:grpSp>
                <p:nvGrpSpPr>
                  <p:cNvPr id="504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08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09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505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06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07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497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2407996" y="2843935"/>
                  <a:ext cx="1451047" cy="1451047"/>
                  <a:chOff x="3982" y="1207"/>
                  <a:chExt cx="2042" cy="2042"/>
                </a:xfrm>
                <a:solidFill>
                  <a:srgbClr val="FF0000"/>
                </a:solidFill>
              </p:grpSpPr>
              <p:grpSp>
                <p:nvGrpSpPr>
                  <p:cNvPr id="498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02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03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99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00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01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717" name="グループ化 716"/>
            <p:cNvGrpSpPr/>
            <p:nvPr/>
          </p:nvGrpSpPr>
          <p:grpSpPr>
            <a:xfrm>
              <a:off x="2589595" y="4986873"/>
              <a:ext cx="1025022" cy="1025022"/>
              <a:chOff x="2407996" y="4771794"/>
              <a:chExt cx="1451047" cy="1451048"/>
            </a:xfrm>
          </p:grpSpPr>
          <p:grpSp>
            <p:nvGrpSpPr>
              <p:cNvPr id="718" name="グループ化 717"/>
              <p:cNvGrpSpPr/>
              <p:nvPr/>
            </p:nvGrpSpPr>
            <p:grpSpPr>
              <a:xfrm>
                <a:off x="2407996" y="4771795"/>
                <a:ext cx="1451047" cy="1451047"/>
                <a:chOff x="2407996" y="2843935"/>
                <a:chExt cx="1451047" cy="1451047"/>
              </a:xfrm>
            </p:grpSpPr>
            <p:grpSp>
              <p:nvGrpSpPr>
                <p:cNvPr id="741" name="Group 866"/>
                <p:cNvGrpSpPr>
                  <a:grpSpLocks/>
                </p:cNvGrpSpPr>
                <p:nvPr/>
              </p:nvGrpSpPr>
              <p:grpSpPr bwMode="auto">
                <a:xfrm>
                  <a:off x="2407996" y="2843935"/>
                  <a:ext cx="1451047" cy="1451047"/>
                  <a:chOff x="3982" y="1207"/>
                  <a:chExt cx="2042" cy="2042"/>
                </a:xfrm>
                <a:solidFill>
                  <a:srgbClr val="FF0000">
                    <a:alpha val="70000"/>
                  </a:srgbClr>
                </a:solidFill>
              </p:grpSpPr>
              <p:grpSp>
                <p:nvGrpSpPr>
                  <p:cNvPr id="756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760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61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57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758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59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42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2407996" y="2843935"/>
                  <a:ext cx="1451047" cy="1451047"/>
                  <a:chOff x="3982" y="1207"/>
                  <a:chExt cx="2042" cy="2042"/>
                </a:xfrm>
                <a:solidFill>
                  <a:srgbClr val="FF0000">
                    <a:alpha val="40000"/>
                  </a:srgbClr>
                </a:solidFill>
              </p:grpSpPr>
              <p:grpSp>
                <p:nvGrpSpPr>
                  <p:cNvPr id="750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754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55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51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752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53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43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2407996" y="2843935"/>
                  <a:ext cx="1451047" cy="1451047"/>
                  <a:chOff x="3982" y="1207"/>
                  <a:chExt cx="2042" cy="2042"/>
                </a:xfrm>
                <a:solidFill>
                  <a:srgbClr val="FF0000"/>
                </a:solidFill>
              </p:grpSpPr>
              <p:grpSp>
                <p:nvGrpSpPr>
                  <p:cNvPr id="744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748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49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45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746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47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719" name="グループ化 718"/>
              <p:cNvGrpSpPr/>
              <p:nvPr/>
            </p:nvGrpSpPr>
            <p:grpSpPr>
              <a:xfrm rot="2565351">
                <a:off x="2407996" y="4771794"/>
                <a:ext cx="1451047" cy="1451047"/>
                <a:chOff x="2407996" y="2843935"/>
                <a:chExt cx="1451047" cy="1451047"/>
              </a:xfrm>
            </p:grpSpPr>
            <p:grpSp>
              <p:nvGrpSpPr>
                <p:cNvPr id="720" name="Group 866"/>
                <p:cNvGrpSpPr>
                  <a:grpSpLocks/>
                </p:cNvGrpSpPr>
                <p:nvPr/>
              </p:nvGrpSpPr>
              <p:grpSpPr bwMode="auto">
                <a:xfrm>
                  <a:off x="2407996" y="2843935"/>
                  <a:ext cx="1451047" cy="1451047"/>
                  <a:chOff x="3982" y="1207"/>
                  <a:chExt cx="2042" cy="2042"/>
                </a:xfrm>
                <a:solidFill>
                  <a:srgbClr val="FF0000">
                    <a:alpha val="70000"/>
                  </a:srgbClr>
                </a:solidFill>
              </p:grpSpPr>
              <p:grpSp>
                <p:nvGrpSpPr>
                  <p:cNvPr id="735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739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40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36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737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38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21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2407996" y="2843935"/>
                  <a:ext cx="1451047" cy="1451047"/>
                  <a:chOff x="3982" y="1207"/>
                  <a:chExt cx="2042" cy="2042"/>
                </a:xfrm>
                <a:solidFill>
                  <a:srgbClr val="FF0000">
                    <a:alpha val="40000"/>
                  </a:srgbClr>
                </a:solidFill>
              </p:grpSpPr>
              <p:grpSp>
                <p:nvGrpSpPr>
                  <p:cNvPr id="729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733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34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30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731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32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22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2407996" y="2843935"/>
                  <a:ext cx="1451047" cy="1451047"/>
                  <a:chOff x="3982" y="1207"/>
                  <a:chExt cx="2042" cy="2042"/>
                </a:xfrm>
                <a:solidFill>
                  <a:srgbClr val="FF0000"/>
                </a:solidFill>
              </p:grpSpPr>
              <p:grpSp>
                <p:nvGrpSpPr>
                  <p:cNvPr id="723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727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28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24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725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26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997" name="グループ化 996"/>
            <p:cNvGrpSpPr/>
            <p:nvPr/>
          </p:nvGrpSpPr>
          <p:grpSpPr>
            <a:xfrm>
              <a:off x="2589595" y="4986873"/>
              <a:ext cx="1025022" cy="1025022"/>
              <a:chOff x="2407996" y="4771794"/>
              <a:chExt cx="1451047" cy="1451048"/>
            </a:xfrm>
          </p:grpSpPr>
          <p:grpSp>
            <p:nvGrpSpPr>
              <p:cNvPr id="998" name="グループ化 997"/>
              <p:cNvGrpSpPr/>
              <p:nvPr/>
            </p:nvGrpSpPr>
            <p:grpSpPr>
              <a:xfrm>
                <a:off x="2407996" y="4771795"/>
                <a:ext cx="1451047" cy="1451047"/>
                <a:chOff x="2407996" y="2843935"/>
                <a:chExt cx="1451047" cy="1451047"/>
              </a:xfrm>
            </p:grpSpPr>
            <p:grpSp>
              <p:nvGrpSpPr>
                <p:cNvPr id="1021" name="Group 866"/>
                <p:cNvGrpSpPr>
                  <a:grpSpLocks/>
                </p:cNvGrpSpPr>
                <p:nvPr/>
              </p:nvGrpSpPr>
              <p:grpSpPr bwMode="auto">
                <a:xfrm>
                  <a:off x="2407996" y="2843935"/>
                  <a:ext cx="1451047" cy="1451047"/>
                  <a:chOff x="3982" y="1207"/>
                  <a:chExt cx="2042" cy="2042"/>
                </a:xfrm>
                <a:solidFill>
                  <a:srgbClr val="FF0000">
                    <a:alpha val="70000"/>
                  </a:srgbClr>
                </a:solidFill>
              </p:grpSpPr>
              <p:grpSp>
                <p:nvGrpSpPr>
                  <p:cNvPr id="1036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40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41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37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38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39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022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2407996" y="2843935"/>
                  <a:ext cx="1451047" cy="1451047"/>
                  <a:chOff x="3982" y="1207"/>
                  <a:chExt cx="2042" cy="2042"/>
                </a:xfrm>
                <a:solidFill>
                  <a:srgbClr val="FF0000">
                    <a:alpha val="40000"/>
                  </a:srgbClr>
                </a:solidFill>
              </p:grpSpPr>
              <p:grpSp>
                <p:nvGrpSpPr>
                  <p:cNvPr id="1030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34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35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31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32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33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023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2407996" y="2843935"/>
                  <a:ext cx="1451047" cy="1451047"/>
                  <a:chOff x="3982" y="1207"/>
                  <a:chExt cx="2042" cy="2042"/>
                </a:xfrm>
                <a:solidFill>
                  <a:srgbClr val="FF0000"/>
                </a:solidFill>
              </p:grpSpPr>
              <p:grpSp>
                <p:nvGrpSpPr>
                  <p:cNvPr id="1024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28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29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25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26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27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999" name="グループ化 998"/>
              <p:cNvGrpSpPr/>
              <p:nvPr/>
            </p:nvGrpSpPr>
            <p:grpSpPr>
              <a:xfrm rot="2565351">
                <a:off x="2407996" y="4771794"/>
                <a:ext cx="1451047" cy="1451047"/>
                <a:chOff x="2407996" y="2843935"/>
                <a:chExt cx="1451047" cy="1451047"/>
              </a:xfrm>
            </p:grpSpPr>
            <p:grpSp>
              <p:nvGrpSpPr>
                <p:cNvPr id="1000" name="Group 866"/>
                <p:cNvGrpSpPr>
                  <a:grpSpLocks/>
                </p:cNvGrpSpPr>
                <p:nvPr/>
              </p:nvGrpSpPr>
              <p:grpSpPr bwMode="auto">
                <a:xfrm>
                  <a:off x="2407996" y="2843935"/>
                  <a:ext cx="1451047" cy="1451047"/>
                  <a:chOff x="3982" y="1207"/>
                  <a:chExt cx="2042" cy="2042"/>
                </a:xfrm>
                <a:solidFill>
                  <a:srgbClr val="FF0000">
                    <a:alpha val="70000"/>
                  </a:srgbClr>
                </a:solidFill>
              </p:grpSpPr>
              <p:grpSp>
                <p:nvGrpSpPr>
                  <p:cNvPr id="1015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19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20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16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17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18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001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2407996" y="2843935"/>
                  <a:ext cx="1451047" cy="1451047"/>
                  <a:chOff x="3982" y="1207"/>
                  <a:chExt cx="2042" cy="2042"/>
                </a:xfrm>
                <a:solidFill>
                  <a:srgbClr val="FF0000">
                    <a:alpha val="40000"/>
                  </a:srgbClr>
                </a:solidFill>
              </p:grpSpPr>
              <p:grpSp>
                <p:nvGrpSpPr>
                  <p:cNvPr id="1009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13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14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10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11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12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002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2407996" y="2843935"/>
                  <a:ext cx="1451047" cy="1451047"/>
                  <a:chOff x="3982" y="1207"/>
                  <a:chExt cx="2042" cy="2042"/>
                </a:xfrm>
                <a:solidFill>
                  <a:srgbClr val="FF0000"/>
                </a:solidFill>
              </p:grpSpPr>
              <p:grpSp>
                <p:nvGrpSpPr>
                  <p:cNvPr id="1003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07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08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04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05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06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293" name="グループ化 1292"/>
            <p:cNvGrpSpPr/>
            <p:nvPr/>
          </p:nvGrpSpPr>
          <p:grpSpPr>
            <a:xfrm>
              <a:off x="2824361" y="5221639"/>
              <a:ext cx="555490" cy="555490"/>
              <a:chOff x="2407996" y="4771794"/>
              <a:chExt cx="1451047" cy="1451048"/>
            </a:xfrm>
          </p:grpSpPr>
          <p:grpSp>
            <p:nvGrpSpPr>
              <p:cNvPr id="1294" name="グループ化 1293"/>
              <p:cNvGrpSpPr/>
              <p:nvPr/>
            </p:nvGrpSpPr>
            <p:grpSpPr>
              <a:xfrm>
                <a:off x="2407996" y="4771795"/>
                <a:ext cx="1451047" cy="1451047"/>
                <a:chOff x="2407996" y="2843935"/>
                <a:chExt cx="1451047" cy="1451047"/>
              </a:xfrm>
            </p:grpSpPr>
            <p:grpSp>
              <p:nvGrpSpPr>
                <p:cNvPr id="1317" name="Group 866"/>
                <p:cNvGrpSpPr>
                  <a:grpSpLocks/>
                </p:cNvGrpSpPr>
                <p:nvPr/>
              </p:nvGrpSpPr>
              <p:grpSpPr bwMode="auto">
                <a:xfrm>
                  <a:off x="2407996" y="2843935"/>
                  <a:ext cx="1451047" cy="1451047"/>
                  <a:chOff x="3982" y="1207"/>
                  <a:chExt cx="2042" cy="2042"/>
                </a:xfrm>
                <a:solidFill>
                  <a:srgbClr val="FF0000">
                    <a:alpha val="70000"/>
                  </a:srgbClr>
                </a:solidFill>
              </p:grpSpPr>
              <p:grpSp>
                <p:nvGrpSpPr>
                  <p:cNvPr id="1332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378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79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354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376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77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318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2407996" y="2843935"/>
                  <a:ext cx="1451047" cy="1451047"/>
                  <a:chOff x="3982" y="1207"/>
                  <a:chExt cx="2042" cy="2042"/>
                </a:xfrm>
                <a:solidFill>
                  <a:srgbClr val="FF0000">
                    <a:alpha val="40000"/>
                  </a:srgbClr>
                </a:solidFill>
              </p:grpSpPr>
              <p:grpSp>
                <p:nvGrpSpPr>
                  <p:cNvPr id="1326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330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31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327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328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29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319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2407996" y="2843935"/>
                  <a:ext cx="1451047" cy="1451047"/>
                  <a:chOff x="3982" y="1207"/>
                  <a:chExt cx="2042" cy="2042"/>
                </a:xfrm>
                <a:solidFill>
                  <a:srgbClr val="FF0000"/>
                </a:solidFill>
              </p:grpSpPr>
              <p:grpSp>
                <p:nvGrpSpPr>
                  <p:cNvPr id="1320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324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25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321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322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23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295" name="グループ化 1294"/>
              <p:cNvGrpSpPr/>
              <p:nvPr/>
            </p:nvGrpSpPr>
            <p:grpSpPr>
              <a:xfrm rot="2565351">
                <a:off x="2407996" y="4771794"/>
                <a:ext cx="1451047" cy="1451047"/>
                <a:chOff x="2407996" y="2843935"/>
                <a:chExt cx="1451047" cy="1451047"/>
              </a:xfrm>
            </p:grpSpPr>
            <p:grpSp>
              <p:nvGrpSpPr>
                <p:cNvPr id="1296" name="Group 866"/>
                <p:cNvGrpSpPr>
                  <a:grpSpLocks/>
                </p:cNvGrpSpPr>
                <p:nvPr/>
              </p:nvGrpSpPr>
              <p:grpSpPr bwMode="auto">
                <a:xfrm>
                  <a:off x="2407996" y="2843935"/>
                  <a:ext cx="1451047" cy="1451047"/>
                  <a:chOff x="3982" y="1207"/>
                  <a:chExt cx="2042" cy="2042"/>
                </a:xfrm>
                <a:solidFill>
                  <a:srgbClr val="FF0000">
                    <a:alpha val="70000"/>
                  </a:srgbClr>
                </a:solidFill>
              </p:grpSpPr>
              <p:grpSp>
                <p:nvGrpSpPr>
                  <p:cNvPr id="1311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315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16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312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313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14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297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2407996" y="2843935"/>
                  <a:ext cx="1451047" cy="1451047"/>
                  <a:chOff x="3982" y="1207"/>
                  <a:chExt cx="2042" cy="2042"/>
                </a:xfrm>
                <a:solidFill>
                  <a:srgbClr val="FF0000">
                    <a:alpha val="40000"/>
                  </a:srgbClr>
                </a:solidFill>
              </p:grpSpPr>
              <p:grpSp>
                <p:nvGrpSpPr>
                  <p:cNvPr id="1305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309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10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306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307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08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298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2407996" y="2843935"/>
                  <a:ext cx="1451047" cy="1451047"/>
                  <a:chOff x="3982" y="1207"/>
                  <a:chExt cx="2042" cy="2042"/>
                </a:xfrm>
                <a:solidFill>
                  <a:srgbClr val="FF0000"/>
                </a:solidFill>
              </p:grpSpPr>
              <p:grpSp>
                <p:nvGrpSpPr>
                  <p:cNvPr id="1299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303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04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300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301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02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</p:grpSp>
      <p:grpSp>
        <p:nvGrpSpPr>
          <p:cNvPr id="4" name="グループ化 3"/>
          <p:cNvGrpSpPr/>
          <p:nvPr/>
        </p:nvGrpSpPr>
        <p:grpSpPr>
          <a:xfrm>
            <a:off x="4276405" y="4773860"/>
            <a:ext cx="1451047" cy="1451048"/>
            <a:chOff x="4276405" y="4773860"/>
            <a:chExt cx="1451047" cy="1451048"/>
          </a:xfrm>
        </p:grpSpPr>
        <p:grpSp>
          <p:nvGrpSpPr>
            <p:cNvPr id="537" name="グループ化 536"/>
            <p:cNvGrpSpPr/>
            <p:nvPr/>
          </p:nvGrpSpPr>
          <p:grpSpPr>
            <a:xfrm>
              <a:off x="4276405" y="4773860"/>
              <a:ext cx="1451047" cy="1451048"/>
              <a:chOff x="4307818" y="4771794"/>
              <a:chExt cx="1451047" cy="1451048"/>
            </a:xfrm>
          </p:grpSpPr>
          <p:grpSp>
            <p:nvGrpSpPr>
              <p:cNvPr id="538" name="グループ化 537"/>
              <p:cNvGrpSpPr/>
              <p:nvPr/>
            </p:nvGrpSpPr>
            <p:grpSpPr>
              <a:xfrm>
                <a:off x="4307818" y="4771795"/>
                <a:ext cx="1451047" cy="1451047"/>
                <a:chOff x="4307818" y="2843935"/>
                <a:chExt cx="1451047" cy="1451047"/>
              </a:xfrm>
            </p:grpSpPr>
            <p:grpSp>
              <p:nvGrpSpPr>
                <p:cNvPr id="561" name="Group 866"/>
                <p:cNvGrpSpPr>
                  <a:grpSpLocks/>
                </p:cNvGrpSpPr>
                <p:nvPr/>
              </p:nvGrpSpPr>
              <p:grpSpPr bwMode="auto">
                <a:xfrm>
                  <a:off x="4307818" y="2843935"/>
                  <a:ext cx="1451047" cy="1451047"/>
                  <a:chOff x="3982" y="1207"/>
                  <a:chExt cx="2042" cy="2042"/>
                </a:xfrm>
                <a:solidFill>
                  <a:schemeClr val="accent6">
                    <a:lumMod val="50000"/>
                    <a:alpha val="70000"/>
                  </a:schemeClr>
                </a:solidFill>
              </p:grpSpPr>
              <p:grpSp>
                <p:nvGrpSpPr>
                  <p:cNvPr id="576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80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81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577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78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79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562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4307818" y="2843935"/>
                  <a:ext cx="1451047" cy="1451047"/>
                  <a:chOff x="3982" y="1207"/>
                  <a:chExt cx="2042" cy="2042"/>
                </a:xfrm>
                <a:solidFill>
                  <a:schemeClr val="accent6">
                    <a:lumMod val="50000"/>
                    <a:alpha val="40000"/>
                  </a:schemeClr>
                </a:solidFill>
              </p:grpSpPr>
              <p:grpSp>
                <p:nvGrpSpPr>
                  <p:cNvPr id="570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74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75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571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72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73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563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4307818" y="2843935"/>
                  <a:ext cx="1451047" cy="1451047"/>
                  <a:chOff x="3982" y="1207"/>
                  <a:chExt cx="2042" cy="2042"/>
                </a:xfrm>
                <a:solidFill>
                  <a:schemeClr val="accent6">
                    <a:lumMod val="50000"/>
                  </a:schemeClr>
                </a:solidFill>
              </p:grpSpPr>
              <p:grpSp>
                <p:nvGrpSpPr>
                  <p:cNvPr id="564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68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69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565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66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67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539" name="グループ化 538"/>
              <p:cNvGrpSpPr/>
              <p:nvPr/>
            </p:nvGrpSpPr>
            <p:grpSpPr>
              <a:xfrm rot="1039753">
                <a:off x="4307818" y="4771794"/>
                <a:ext cx="1451047" cy="1451047"/>
                <a:chOff x="4307818" y="2843935"/>
                <a:chExt cx="1451047" cy="1451047"/>
              </a:xfrm>
            </p:grpSpPr>
            <p:grpSp>
              <p:nvGrpSpPr>
                <p:cNvPr id="540" name="Group 866"/>
                <p:cNvGrpSpPr>
                  <a:grpSpLocks/>
                </p:cNvGrpSpPr>
                <p:nvPr/>
              </p:nvGrpSpPr>
              <p:grpSpPr bwMode="auto">
                <a:xfrm>
                  <a:off x="4307818" y="2843935"/>
                  <a:ext cx="1451047" cy="1451047"/>
                  <a:chOff x="3982" y="1207"/>
                  <a:chExt cx="2042" cy="2042"/>
                </a:xfrm>
                <a:solidFill>
                  <a:schemeClr val="accent6">
                    <a:lumMod val="50000"/>
                    <a:alpha val="70000"/>
                  </a:schemeClr>
                </a:solidFill>
              </p:grpSpPr>
              <p:grpSp>
                <p:nvGrpSpPr>
                  <p:cNvPr id="555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59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60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556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57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58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541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4307818" y="2843935"/>
                  <a:ext cx="1451047" cy="1451047"/>
                  <a:chOff x="3982" y="1207"/>
                  <a:chExt cx="2042" cy="2042"/>
                </a:xfrm>
                <a:solidFill>
                  <a:schemeClr val="accent6">
                    <a:lumMod val="50000"/>
                    <a:alpha val="40000"/>
                  </a:schemeClr>
                </a:solidFill>
              </p:grpSpPr>
              <p:grpSp>
                <p:nvGrpSpPr>
                  <p:cNvPr id="549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53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54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550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51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52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542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4307818" y="2843935"/>
                  <a:ext cx="1451047" cy="1451047"/>
                  <a:chOff x="3982" y="1207"/>
                  <a:chExt cx="2042" cy="2042"/>
                </a:xfrm>
                <a:solidFill>
                  <a:schemeClr val="accent6">
                    <a:lumMod val="50000"/>
                  </a:schemeClr>
                </a:solidFill>
              </p:grpSpPr>
              <p:grpSp>
                <p:nvGrpSpPr>
                  <p:cNvPr id="543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47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48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544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45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46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762" name="グループ化 761"/>
            <p:cNvGrpSpPr/>
            <p:nvPr/>
          </p:nvGrpSpPr>
          <p:grpSpPr>
            <a:xfrm>
              <a:off x="4489417" y="4986873"/>
              <a:ext cx="1025022" cy="1025022"/>
              <a:chOff x="4307818" y="4771794"/>
              <a:chExt cx="1451047" cy="1451048"/>
            </a:xfrm>
          </p:grpSpPr>
          <p:grpSp>
            <p:nvGrpSpPr>
              <p:cNvPr id="763" name="グループ化 762"/>
              <p:cNvGrpSpPr/>
              <p:nvPr/>
            </p:nvGrpSpPr>
            <p:grpSpPr>
              <a:xfrm>
                <a:off x="4307818" y="4771795"/>
                <a:ext cx="1451047" cy="1451047"/>
                <a:chOff x="4307818" y="2843935"/>
                <a:chExt cx="1451047" cy="1451047"/>
              </a:xfrm>
            </p:grpSpPr>
            <p:grpSp>
              <p:nvGrpSpPr>
                <p:cNvPr id="786" name="Group 866"/>
                <p:cNvGrpSpPr>
                  <a:grpSpLocks/>
                </p:cNvGrpSpPr>
                <p:nvPr/>
              </p:nvGrpSpPr>
              <p:grpSpPr bwMode="auto">
                <a:xfrm>
                  <a:off x="4307818" y="2843935"/>
                  <a:ext cx="1451047" cy="1451047"/>
                  <a:chOff x="3982" y="1207"/>
                  <a:chExt cx="2042" cy="2042"/>
                </a:xfrm>
                <a:solidFill>
                  <a:schemeClr val="accent6">
                    <a:lumMod val="50000"/>
                    <a:alpha val="70000"/>
                  </a:schemeClr>
                </a:solidFill>
              </p:grpSpPr>
              <p:grpSp>
                <p:nvGrpSpPr>
                  <p:cNvPr id="843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847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48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44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845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46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87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4307818" y="2843935"/>
                  <a:ext cx="1451047" cy="1451047"/>
                  <a:chOff x="3982" y="1207"/>
                  <a:chExt cx="2042" cy="2042"/>
                </a:xfrm>
                <a:solidFill>
                  <a:schemeClr val="accent6">
                    <a:lumMod val="50000"/>
                    <a:alpha val="40000"/>
                  </a:schemeClr>
                </a:solidFill>
              </p:grpSpPr>
              <p:grpSp>
                <p:nvGrpSpPr>
                  <p:cNvPr id="795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799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21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96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797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98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88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4307818" y="2843935"/>
                  <a:ext cx="1451047" cy="1451047"/>
                  <a:chOff x="3982" y="1207"/>
                  <a:chExt cx="2042" cy="2042"/>
                </a:xfrm>
                <a:solidFill>
                  <a:schemeClr val="accent6">
                    <a:lumMod val="50000"/>
                  </a:schemeClr>
                </a:solidFill>
              </p:grpSpPr>
              <p:grpSp>
                <p:nvGrpSpPr>
                  <p:cNvPr id="789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793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94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90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791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92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764" name="グループ化 763"/>
              <p:cNvGrpSpPr/>
              <p:nvPr/>
            </p:nvGrpSpPr>
            <p:grpSpPr>
              <a:xfrm rot="1039753">
                <a:off x="4307818" y="4771794"/>
                <a:ext cx="1451047" cy="1451047"/>
                <a:chOff x="4307818" y="2843935"/>
                <a:chExt cx="1451047" cy="1451047"/>
              </a:xfrm>
            </p:grpSpPr>
            <p:grpSp>
              <p:nvGrpSpPr>
                <p:cNvPr id="765" name="Group 866"/>
                <p:cNvGrpSpPr>
                  <a:grpSpLocks/>
                </p:cNvGrpSpPr>
                <p:nvPr/>
              </p:nvGrpSpPr>
              <p:grpSpPr bwMode="auto">
                <a:xfrm>
                  <a:off x="4307818" y="2843935"/>
                  <a:ext cx="1451047" cy="1451047"/>
                  <a:chOff x="3982" y="1207"/>
                  <a:chExt cx="2042" cy="2042"/>
                </a:xfrm>
                <a:solidFill>
                  <a:schemeClr val="accent6">
                    <a:lumMod val="50000"/>
                    <a:alpha val="70000"/>
                  </a:schemeClr>
                </a:solidFill>
              </p:grpSpPr>
              <p:grpSp>
                <p:nvGrpSpPr>
                  <p:cNvPr id="780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784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85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81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782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83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66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4307818" y="2843935"/>
                  <a:ext cx="1451047" cy="1451047"/>
                  <a:chOff x="3982" y="1207"/>
                  <a:chExt cx="2042" cy="2042"/>
                </a:xfrm>
                <a:solidFill>
                  <a:schemeClr val="accent6">
                    <a:lumMod val="50000"/>
                    <a:alpha val="40000"/>
                  </a:schemeClr>
                </a:solidFill>
              </p:grpSpPr>
              <p:grpSp>
                <p:nvGrpSpPr>
                  <p:cNvPr id="774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778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79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75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776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77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67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4307818" y="2843935"/>
                  <a:ext cx="1451047" cy="1451047"/>
                  <a:chOff x="3982" y="1207"/>
                  <a:chExt cx="2042" cy="2042"/>
                </a:xfrm>
                <a:solidFill>
                  <a:schemeClr val="accent6">
                    <a:lumMod val="50000"/>
                  </a:schemeClr>
                </a:solidFill>
              </p:grpSpPr>
              <p:grpSp>
                <p:nvGrpSpPr>
                  <p:cNvPr id="768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772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73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69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770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71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042" name="グループ化 1041"/>
            <p:cNvGrpSpPr/>
            <p:nvPr/>
          </p:nvGrpSpPr>
          <p:grpSpPr>
            <a:xfrm>
              <a:off x="4489417" y="4986873"/>
              <a:ext cx="1025022" cy="1025022"/>
              <a:chOff x="4307818" y="4771794"/>
              <a:chExt cx="1451047" cy="1451048"/>
            </a:xfrm>
          </p:grpSpPr>
          <p:grpSp>
            <p:nvGrpSpPr>
              <p:cNvPr id="1043" name="グループ化 1042"/>
              <p:cNvGrpSpPr/>
              <p:nvPr/>
            </p:nvGrpSpPr>
            <p:grpSpPr>
              <a:xfrm>
                <a:off x="4307818" y="4771795"/>
                <a:ext cx="1451047" cy="1451047"/>
                <a:chOff x="4307818" y="2843935"/>
                <a:chExt cx="1451047" cy="1451047"/>
              </a:xfrm>
            </p:grpSpPr>
            <p:grpSp>
              <p:nvGrpSpPr>
                <p:cNvPr id="1066" name="Group 866"/>
                <p:cNvGrpSpPr>
                  <a:grpSpLocks/>
                </p:cNvGrpSpPr>
                <p:nvPr/>
              </p:nvGrpSpPr>
              <p:grpSpPr bwMode="auto">
                <a:xfrm>
                  <a:off x="4307818" y="2843935"/>
                  <a:ext cx="1451047" cy="1451047"/>
                  <a:chOff x="3982" y="1207"/>
                  <a:chExt cx="2042" cy="2042"/>
                </a:xfrm>
                <a:solidFill>
                  <a:schemeClr val="accent6">
                    <a:lumMod val="50000"/>
                    <a:alpha val="70000"/>
                  </a:schemeClr>
                </a:solidFill>
              </p:grpSpPr>
              <p:grpSp>
                <p:nvGrpSpPr>
                  <p:cNvPr id="1081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85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86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82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83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84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067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4307818" y="2843935"/>
                  <a:ext cx="1451047" cy="1451047"/>
                  <a:chOff x="3982" y="1207"/>
                  <a:chExt cx="2042" cy="2042"/>
                </a:xfrm>
                <a:solidFill>
                  <a:schemeClr val="accent6">
                    <a:lumMod val="50000"/>
                    <a:alpha val="40000"/>
                  </a:schemeClr>
                </a:solidFill>
              </p:grpSpPr>
              <p:grpSp>
                <p:nvGrpSpPr>
                  <p:cNvPr id="1075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79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80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76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77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78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068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4307818" y="2843935"/>
                  <a:ext cx="1451047" cy="1451047"/>
                  <a:chOff x="3982" y="1207"/>
                  <a:chExt cx="2042" cy="2042"/>
                </a:xfrm>
                <a:solidFill>
                  <a:schemeClr val="accent6">
                    <a:lumMod val="50000"/>
                  </a:schemeClr>
                </a:solidFill>
              </p:grpSpPr>
              <p:grpSp>
                <p:nvGrpSpPr>
                  <p:cNvPr id="1069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73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74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70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71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72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044" name="グループ化 1043"/>
              <p:cNvGrpSpPr/>
              <p:nvPr/>
            </p:nvGrpSpPr>
            <p:grpSpPr>
              <a:xfrm rot="1039753">
                <a:off x="4307818" y="4771794"/>
                <a:ext cx="1451047" cy="1451047"/>
                <a:chOff x="4307818" y="2843935"/>
                <a:chExt cx="1451047" cy="1451047"/>
              </a:xfrm>
            </p:grpSpPr>
            <p:grpSp>
              <p:nvGrpSpPr>
                <p:cNvPr id="1045" name="Group 866"/>
                <p:cNvGrpSpPr>
                  <a:grpSpLocks/>
                </p:cNvGrpSpPr>
                <p:nvPr/>
              </p:nvGrpSpPr>
              <p:grpSpPr bwMode="auto">
                <a:xfrm>
                  <a:off x="4307818" y="2843935"/>
                  <a:ext cx="1451047" cy="1451047"/>
                  <a:chOff x="3982" y="1207"/>
                  <a:chExt cx="2042" cy="2042"/>
                </a:xfrm>
                <a:solidFill>
                  <a:schemeClr val="accent6">
                    <a:lumMod val="50000"/>
                    <a:alpha val="70000"/>
                  </a:schemeClr>
                </a:solidFill>
              </p:grpSpPr>
              <p:grpSp>
                <p:nvGrpSpPr>
                  <p:cNvPr id="1060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64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65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61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62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63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046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4307818" y="2843935"/>
                  <a:ext cx="1451047" cy="1451047"/>
                  <a:chOff x="3982" y="1207"/>
                  <a:chExt cx="2042" cy="2042"/>
                </a:xfrm>
                <a:solidFill>
                  <a:schemeClr val="accent6">
                    <a:lumMod val="50000"/>
                    <a:alpha val="40000"/>
                  </a:schemeClr>
                </a:solidFill>
              </p:grpSpPr>
              <p:grpSp>
                <p:nvGrpSpPr>
                  <p:cNvPr id="1054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58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59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55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56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57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047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4307818" y="2843935"/>
                  <a:ext cx="1451047" cy="1451047"/>
                  <a:chOff x="3982" y="1207"/>
                  <a:chExt cx="2042" cy="2042"/>
                </a:xfrm>
                <a:solidFill>
                  <a:schemeClr val="accent6">
                    <a:lumMod val="50000"/>
                  </a:schemeClr>
                </a:solidFill>
              </p:grpSpPr>
              <p:grpSp>
                <p:nvGrpSpPr>
                  <p:cNvPr id="1048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52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53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49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50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51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380" name="グループ化 1379"/>
            <p:cNvGrpSpPr/>
            <p:nvPr/>
          </p:nvGrpSpPr>
          <p:grpSpPr>
            <a:xfrm>
              <a:off x="4724183" y="5221639"/>
              <a:ext cx="555490" cy="555490"/>
              <a:chOff x="4307818" y="4771794"/>
              <a:chExt cx="1451047" cy="1451048"/>
            </a:xfrm>
          </p:grpSpPr>
          <p:grpSp>
            <p:nvGrpSpPr>
              <p:cNvPr id="1381" name="グループ化 1380"/>
              <p:cNvGrpSpPr/>
              <p:nvPr/>
            </p:nvGrpSpPr>
            <p:grpSpPr>
              <a:xfrm>
                <a:off x="4307818" y="4771795"/>
                <a:ext cx="1451047" cy="1451047"/>
                <a:chOff x="4307818" y="2843935"/>
                <a:chExt cx="1451047" cy="1451047"/>
              </a:xfrm>
            </p:grpSpPr>
            <p:grpSp>
              <p:nvGrpSpPr>
                <p:cNvPr id="1404" name="Group 866"/>
                <p:cNvGrpSpPr>
                  <a:grpSpLocks/>
                </p:cNvGrpSpPr>
                <p:nvPr/>
              </p:nvGrpSpPr>
              <p:grpSpPr bwMode="auto">
                <a:xfrm>
                  <a:off x="4307818" y="2843935"/>
                  <a:ext cx="1451047" cy="1451047"/>
                  <a:chOff x="3982" y="1207"/>
                  <a:chExt cx="2042" cy="2042"/>
                </a:xfrm>
                <a:solidFill>
                  <a:schemeClr val="accent6">
                    <a:lumMod val="50000"/>
                    <a:alpha val="70000"/>
                  </a:schemeClr>
                </a:solidFill>
              </p:grpSpPr>
              <p:grpSp>
                <p:nvGrpSpPr>
                  <p:cNvPr id="1419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599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00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20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597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98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405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4307818" y="2843935"/>
                  <a:ext cx="1451047" cy="1451047"/>
                  <a:chOff x="3982" y="1207"/>
                  <a:chExt cx="2042" cy="2042"/>
                </a:xfrm>
                <a:solidFill>
                  <a:schemeClr val="accent6">
                    <a:lumMod val="50000"/>
                    <a:alpha val="40000"/>
                  </a:schemeClr>
                </a:solidFill>
              </p:grpSpPr>
              <p:grpSp>
                <p:nvGrpSpPr>
                  <p:cNvPr id="1413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417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18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14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415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16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406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4307818" y="2843935"/>
                  <a:ext cx="1451047" cy="1451047"/>
                  <a:chOff x="3982" y="1207"/>
                  <a:chExt cx="2042" cy="2042"/>
                </a:xfrm>
                <a:solidFill>
                  <a:schemeClr val="accent6">
                    <a:lumMod val="50000"/>
                  </a:schemeClr>
                </a:solidFill>
              </p:grpSpPr>
              <p:grpSp>
                <p:nvGrpSpPr>
                  <p:cNvPr id="1407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411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12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08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409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10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382" name="グループ化 1381"/>
              <p:cNvGrpSpPr/>
              <p:nvPr/>
            </p:nvGrpSpPr>
            <p:grpSpPr>
              <a:xfrm rot="1039753">
                <a:off x="4307818" y="4771794"/>
                <a:ext cx="1451047" cy="1451047"/>
                <a:chOff x="4307818" y="2843935"/>
                <a:chExt cx="1451047" cy="1451047"/>
              </a:xfrm>
            </p:grpSpPr>
            <p:grpSp>
              <p:nvGrpSpPr>
                <p:cNvPr id="1383" name="Group 866"/>
                <p:cNvGrpSpPr>
                  <a:grpSpLocks/>
                </p:cNvGrpSpPr>
                <p:nvPr/>
              </p:nvGrpSpPr>
              <p:grpSpPr bwMode="auto">
                <a:xfrm>
                  <a:off x="4307818" y="2843935"/>
                  <a:ext cx="1451047" cy="1451047"/>
                  <a:chOff x="3982" y="1207"/>
                  <a:chExt cx="2042" cy="2042"/>
                </a:xfrm>
                <a:solidFill>
                  <a:schemeClr val="accent6">
                    <a:lumMod val="50000"/>
                    <a:alpha val="70000"/>
                  </a:schemeClr>
                </a:solidFill>
              </p:grpSpPr>
              <p:grpSp>
                <p:nvGrpSpPr>
                  <p:cNvPr id="1398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402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03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399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400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01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384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4307818" y="2843935"/>
                  <a:ext cx="1451047" cy="1451047"/>
                  <a:chOff x="3982" y="1207"/>
                  <a:chExt cx="2042" cy="2042"/>
                </a:xfrm>
                <a:solidFill>
                  <a:schemeClr val="accent6">
                    <a:lumMod val="50000"/>
                    <a:alpha val="40000"/>
                  </a:schemeClr>
                </a:solidFill>
              </p:grpSpPr>
              <p:grpSp>
                <p:nvGrpSpPr>
                  <p:cNvPr id="1392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396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97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393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394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95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385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4307818" y="2843935"/>
                  <a:ext cx="1451047" cy="1451047"/>
                  <a:chOff x="3982" y="1207"/>
                  <a:chExt cx="2042" cy="2042"/>
                </a:xfrm>
                <a:solidFill>
                  <a:schemeClr val="accent6">
                    <a:lumMod val="50000"/>
                  </a:schemeClr>
                </a:solidFill>
              </p:grpSpPr>
              <p:grpSp>
                <p:nvGrpSpPr>
                  <p:cNvPr id="1386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390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91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387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388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89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</p:grpSp>
      <p:grpSp>
        <p:nvGrpSpPr>
          <p:cNvPr id="5" name="グループ化 4"/>
          <p:cNvGrpSpPr/>
          <p:nvPr/>
        </p:nvGrpSpPr>
        <p:grpSpPr>
          <a:xfrm>
            <a:off x="6158471" y="4773860"/>
            <a:ext cx="1451047" cy="1451048"/>
            <a:chOff x="6158471" y="4773860"/>
            <a:chExt cx="1451047" cy="1451048"/>
          </a:xfrm>
        </p:grpSpPr>
        <p:grpSp>
          <p:nvGrpSpPr>
            <p:cNvPr id="582" name="グループ化 581"/>
            <p:cNvGrpSpPr/>
            <p:nvPr/>
          </p:nvGrpSpPr>
          <p:grpSpPr>
            <a:xfrm>
              <a:off x="6158471" y="4773860"/>
              <a:ext cx="1451047" cy="1451048"/>
              <a:chOff x="6189884" y="4771794"/>
              <a:chExt cx="1451047" cy="1451048"/>
            </a:xfrm>
          </p:grpSpPr>
          <p:grpSp>
            <p:nvGrpSpPr>
              <p:cNvPr id="583" name="グループ化 582"/>
              <p:cNvGrpSpPr/>
              <p:nvPr/>
            </p:nvGrpSpPr>
            <p:grpSpPr>
              <a:xfrm>
                <a:off x="6189884" y="4771795"/>
                <a:ext cx="1451047" cy="1451047"/>
                <a:chOff x="6189884" y="2843935"/>
                <a:chExt cx="1451047" cy="1451047"/>
              </a:xfrm>
            </p:grpSpPr>
            <p:grpSp>
              <p:nvGrpSpPr>
                <p:cNvPr id="606" name="Group 866"/>
                <p:cNvGrpSpPr>
                  <a:grpSpLocks/>
                </p:cNvGrpSpPr>
                <p:nvPr/>
              </p:nvGrpSpPr>
              <p:grpSpPr bwMode="auto">
                <a:xfrm>
                  <a:off x="6189884" y="2843935"/>
                  <a:ext cx="1451047" cy="1451047"/>
                  <a:chOff x="3982" y="1207"/>
                  <a:chExt cx="2042" cy="2042"/>
                </a:xfrm>
                <a:solidFill>
                  <a:srgbClr val="FFCC00">
                    <a:alpha val="70000"/>
                  </a:srgbClr>
                </a:solidFill>
              </p:grpSpPr>
              <p:grpSp>
                <p:nvGrpSpPr>
                  <p:cNvPr id="621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625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26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622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623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24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607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6189884" y="2843935"/>
                  <a:ext cx="1451047" cy="1451047"/>
                  <a:chOff x="3982" y="1207"/>
                  <a:chExt cx="2042" cy="2042"/>
                </a:xfrm>
                <a:solidFill>
                  <a:srgbClr val="FFCC00">
                    <a:alpha val="40000"/>
                  </a:srgbClr>
                </a:solidFill>
              </p:grpSpPr>
              <p:grpSp>
                <p:nvGrpSpPr>
                  <p:cNvPr id="615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619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20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616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617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18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608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6189884" y="2843935"/>
                  <a:ext cx="1451047" cy="1451047"/>
                  <a:chOff x="3982" y="1207"/>
                  <a:chExt cx="2042" cy="2042"/>
                </a:xfrm>
                <a:solidFill>
                  <a:srgbClr val="FFCC00"/>
                </a:solidFill>
              </p:grpSpPr>
              <p:grpSp>
                <p:nvGrpSpPr>
                  <p:cNvPr id="609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613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14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610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611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12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584" name="グループ化 583"/>
              <p:cNvGrpSpPr/>
              <p:nvPr/>
            </p:nvGrpSpPr>
            <p:grpSpPr>
              <a:xfrm rot="845960">
                <a:off x="6189884" y="4771794"/>
                <a:ext cx="1451047" cy="1451047"/>
                <a:chOff x="6189884" y="2843935"/>
                <a:chExt cx="1451047" cy="1451047"/>
              </a:xfrm>
            </p:grpSpPr>
            <p:grpSp>
              <p:nvGrpSpPr>
                <p:cNvPr id="585" name="Group 866"/>
                <p:cNvGrpSpPr>
                  <a:grpSpLocks/>
                </p:cNvGrpSpPr>
                <p:nvPr/>
              </p:nvGrpSpPr>
              <p:grpSpPr bwMode="auto">
                <a:xfrm>
                  <a:off x="6189884" y="2843935"/>
                  <a:ext cx="1451047" cy="1451047"/>
                  <a:chOff x="3982" y="1207"/>
                  <a:chExt cx="2042" cy="2042"/>
                </a:xfrm>
                <a:solidFill>
                  <a:srgbClr val="FFCC00">
                    <a:alpha val="70000"/>
                  </a:srgbClr>
                </a:solidFill>
              </p:grpSpPr>
              <p:grpSp>
                <p:nvGrpSpPr>
                  <p:cNvPr id="600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604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05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601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602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03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586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6189884" y="2843935"/>
                  <a:ext cx="1451047" cy="1451047"/>
                  <a:chOff x="3982" y="1207"/>
                  <a:chExt cx="2042" cy="2042"/>
                </a:xfrm>
                <a:solidFill>
                  <a:srgbClr val="FFCC00">
                    <a:alpha val="40000"/>
                  </a:srgbClr>
                </a:solidFill>
              </p:grpSpPr>
              <p:grpSp>
                <p:nvGrpSpPr>
                  <p:cNvPr id="594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98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99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595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96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97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587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6189884" y="2843935"/>
                  <a:ext cx="1451047" cy="1451047"/>
                  <a:chOff x="3982" y="1207"/>
                  <a:chExt cx="2042" cy="2042"/>
                </a:xfrm>
                <a:solidFill>
                  <a:srgbClr val="FFCC00"/>
                </a:solidFill>
              </p:grpSpPr>
              <p:grpSp>
                <p:nvGrpSpPr>
                  <p:cNvPr id="588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92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93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589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90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91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849" name="グループ化 848"/>
            <p:cNvGrpSpPr/>
            <p:nvPr/>
          </p:nvGrpSpPr>
          <p:grpSpPr>
            <a:xfrm>
              <a:off x="6371483" y="4986873"/>
              <a:ext cx="1025022" cy="1025022"/>
              <a:chOff x="6189884" y="4771794"/>
              <a:chExt cx="1451047" cy="1451048"/>
            </a:xfrm>
          </p:grpSpPr>
          <p:grpSp>
            <p:nvGrpSpPr>
              <p:cNvPr id="850" name="グループ化 849"/>
              <p:cNvGrpSpPr/>
              <p:nvPr/>
            </p:nvGrpSpPr>
            <p:grpSpPr>
              <a:xfrm>
                <a:off x="6189884" y="4771795"/>
                <a:ext cx="1451047" cy="1451047"/>
                <a:chOff x="6189884" y="2843935"/>
                <a:chExt cx="1451047" cy="1451047"/>
              </a:xfrm>
            </p:grpSpPr>
            <p:grpSp>
              <p:nvGrpSpPr>
                <p:cNvPr id="873" name="Group 866"/>
                <p:cNvGrpSpPr>
                  <a:grpSpLocks/>
                </p:cNvGrpSpPr>
                <p:nvPr/>
              </p:nvGrpSpPr>
              <p:grpSpPr bwMode="auto">
                <a:xfrm>
                  <a:off x="6189884" y="2843935"/>
                  <a:ext cx="1451047" cy="1451047"/>
                  <a:chOff x="3982" y="1207"/>
                  <a:chExt cx="2042" cy="2042"/>
                </a:xfrm>
                <a:solidFill>
                  <a:srgbClr val="FFCC00">
                    <a:alpha val="70000"/>
                  </a:srgbClr>
                </a:solidFill>
              </p:grpSpPr>
              <p:grpSp>
                <p:nvGrpSpPr>
                  <p:cNvPr id="888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905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06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02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903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04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874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6189884" y="2843935"/>
                  <a:ext cx="1451047" cy="1451047"/>
                  <a:chOff x="3982" y="1207"/>
                  <a:chExt cx="2042" cy="2042"/>
                </a:xfrm>
                <a:solidFill>
                  <a:srgbClr val="FFCC00">
                    <a:alpha val="40000"/>
                  </a:srgbClr>
                </a:solidFill>
              </p:grpSpPr>
              <p:grpSp>
                <p:nvGrpSpPr>
                  <p:cNvPr id="882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886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87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83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884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85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875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6189884" y="2843935"/>
                  <a:ext cx="1451047" cy="1451047"/>
                  <a:chOff x="3982" y="1207"/>
                  <a:chExt cx="2042" cy="2042"/>
                </a:xfrm>
                <a:solidFill>
                  <a:srgbClr val="FFCC00"/>
                </a:solidFill>
              </p:grpSpPr>
              <p:grpSp>
                <p:nvGrpSpPr>
                  <p:cNvPr id="876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880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81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77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878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79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851" name="グループ化 850"/>
              <p:cNvGrpSpPr/>
              <p:nvPr/>
            </p:nvGrpSpPr>
            <p:grpSpPr>
              <a:xfrm rot="845960">
                <a:off x="6189884" y="4771794"/>
                <a:ext cx="1451047" cy="1451047"/>
                <a:chOff x="6189884" y="2843935"/>
                <a:chExt cx="1451047" cy="1451047"/>
              </a:xfrm>
            </p:grpSpPr>
            <p:grpSp>
              <p:nvGrpSpPr>
                <p:cNvPr id="852" name="Group 866"/>
                <p:cNvGrpSpPr>
                  <a:grpSpLocks/>
                </p:cNvGrpSpPr>
                <p:nvPr/>
              </p:nvGrpSpPr>
              <p:grpSpPr bwMode="auto">
                <a:xfrm>
                  <a:off x="6189884" y="2843935"/>
                  <a:ext cx="1451047" cy="1451047"/>
                  <a:chOff x="3982" y="1207"/>
                  <a:chExt cx="2042" cy="2042"/>
                </a:xfrm>
                <a:solidFill>
                  <a:srgbClr val="FFCC00">
                    <a:alpha val="70000"/>
                  </a:srgbClr>
                </a:solidFill>
              </p:grpSpPr>
              <p:grpSp>
                <p:nvGrpSpPr>
                  <p:cNvPr id="867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871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72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68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869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70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853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6189884" y="2843935"/>
                  <a:ext cx="1451047" cy="1451047"/>
                  <a:chOff x="3982" y="1207"/>
                  <a:chExt cx="2042" cy="2042"/>
                </a:xfrm>
                <a:solidFill>
                  <a:srgbClr val="FFCC00">
                    <a:alpha val="40000"/>
                  </a:srgbClr>
                </a:solidFill>
              </p:grpSpPr>
              <p:grpSp>
                <p:nvGrpSpPr>
                  <p:cNvPr id="861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865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66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62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863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64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854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6189884" y="2843935"/>
                  <a:ext cx="1451047" cy="1451047"/>
                  <a:chOff x="3982" y="1207"/>
                  <a:chExt cx="2042" cy="2042"/>
                </a:xfrm>
                <a:solidFill>
                  <a:srgbClr val="FFCC00"/>
                </a:solidFill>
              </p:grpSpPr>
              <p:grpSp>
                <p:nvGrpSpPr>
                  <p:cNvPr id="855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859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60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56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857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58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087" name="グループ化 1086"/>
            <p:cNvGrpSpPr/>
            <p:nvPr/>
          </p:nvGrpSpPr>
          <p:grpSpPr>
            <a:xfrm>
              <a:off x="6371483" y="4986873"/>
              <a:ext cx="1025022" cy="1025022"/>
              <a:chOff x="6189884" y="4771794"/>
              <a:chExt cx="1451047" cy="1451048"/>
            </a:xfrm>
          </p:grpSpPr>
          <p:grpSp>
            <p:nvGrpSpPr>
              <p:cNvPr id="1088" name="グループ化 1087"/>
              <p:cNvGrpSpPr/>
              <p:nvPr/>
            </p:nvGrpSpPr>
            <p:grpSpPr>
              <a:xfrm>
                <a:off x="6189884" y="4771795"/>
                <a:ext cx="1451047" cy="1451047"/>
                <a:chOff x="6189884" y="2843935"/>
                <a:chExt cx="1451047" cy="1451047"/>
              </a:xfrm>
            </p:grpSpPr>
            <p:grpSp>
              <p:nvGrpSpPr>
                <p:cNvPr id="1111" name="Group 866"/>
                <p:cNvGrpSpPr>
                  <a:grpSpLocks/>
                </p:cNvGrpSpPr>
                <p:nvPr/>
              </p:nvGrpSpPr>
              <p:grpSpPr bwMode="auto">
                <a:xfrm>
                  <a:off x="6189884" y="2843935"/>
                  <a:ext cx="1451047" cy="1451047"/>
                  <a:chOff x="3982" y="1207"/>
                  <a:chExt cx="2042" cy="2042"/>
                </a:xfrm>
                <a:solidFill>
                  <a:srgbClr val="FFCC00">
                    <a:alpha val="70000"/>
                  </a:srgbClr>
                </a:solidFill>
              </p:grpSpPr>
              <p:grpSp>
                <p:nvGrpSpPr>
                  <p:cNvPr id="1126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130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31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127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128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29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112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6189884" y="2843935"/>
                  <a:ext cx="1451047" cy="1451047"/>
                  <a:chOff x="3982" y="1207"/>
                  <a:chExt cx="2042" cy="2042"/>
                </a:xfrm>
                <a:solidFill>
                  <a:srgbClr val="FFCC00">
                    <a:alpha val="40000"/>
                  </a:srgbClr>
                </a:solidFill>
              </p:grpSpPr>
              <p:grpSp>
                <p:nvGrpSpPr>
                  <p:cNvPr id="1120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124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25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121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122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23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113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6189884" y="2843935"/>
                  <a:ext cx="1451047" cy="1451047"/>
                  <a:chOff x="3982" y="1207"/>
                  <a:chExt cx="2042" cy="2042"/>
                </a:xfrm>
                <a:solidFill>
                  <a:srgbClr val="FFCC00"/>
                </a:solidFill>
              </p:grpSpPr>
              <p:grpSp>
                <p:nvGrpSpPr>
                  <p:cNvPr id="1114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118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19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115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116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17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089" name="グループ化 1088"/>
              <p:cNvGrpSpPr/>
              <p:nvPr/>
            </p:nvGrpSpPr>
            <p:grpSpPr>
              <a:xfrm rot="845960">
                <a:off x="6189884" y="4771794"/>
                <a:ext cx="1451047" cy="1451047"/>
                <a:chOff x="6189884" y="2843935"/>
                <a:chExt cx="1451047" cy="1451047"/>
              </a:xfrm>
            </p:grpSpPr>
            <p:grpSp>
              <p:nvGrpSpPr>
                <p:cNvPr id="1090" name="Group 866"/>
                <p:cNvGrpSpPr>
                  <a:grpSpLocks/>
                </p:cNvGrpSpPr>
                <p:nvPr/>
              </p:nvGrpSpPr>
              <p:grpSpPr bwMode="auto">
                <a:xfrm>
                  <a:off x="6189884" y="2843935"/>
                  <a:ext cx="1451047" cy="1451047"/>
                  <a:chOff x="3982" y="1207"/>
                  <a:chExt cx="2042" cy="2042"/>
                </a:xfrm>
                <a:solidFill>
                  <a:srgbClr val="FFCC00">
                    <a:alpha val="70000"/>
                  </a:srgbClr>
                </a:solidFill>
              </p:grpSpPr>
              <p:grpSp>
                <p:nvGrpSpPr>
                  <p:cNvPr id="1105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109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10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106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107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08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091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6189884" y="2843935"/>
                  <a:ext cx="1451047" cy="1451047"/>
                  <a:chOff x="3982" y="1207"/>
                  <a:chExt cx="2042" cy="2042"/>
                </a:xfrm>
                <a:solidFill>
                  <a:srgbClr val="FFCC00">
                    <a:alpha val="40000"/>
                  </a:srgbClr>
                </a:solidFill>
              </p:grpSpPr>
              <p:grpSp>
                <p:nvGrpSpPr>
                  <p:cNvPr id="1099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103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04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100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101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02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092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6189884" y="2843935"/>
                  <a:ext cx="1451047" cy="1451047"/>
                  <a:chOff x="3982" y="1207"/>
                  <a:chExt cx="2042" cy="2042"/>
                </a:xfrm>
                <a:solidFill>
                  <a:srgbClr val="FFCC00"/>
                </a:solidFill>
              </p:grpSpPr>
              <p:grpSp>
                <p:nvGrpSpPr>
                  <p:cNvPr id="1093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97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98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94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95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96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601" name="グループ化 1600"/>
            <p:cNvGrpSpPr/>
            <p:nvPr/>
          </p:nvGrpSpPr>
          <p:grpSpPr>
            <a:xfrm>
              <a:off x="6606249" y="5221639"/>
              <a:ext cx="555490" cy="555490"/>
              <a:chOff x="6189884" y="4771794"/>
              <a:chExt cx="1451047" cy="1451048"/>
            </a:xfrm>
          </p:grpSpPr>
          <p:grpSp>
            <p:nvGrpSpPr>
              <p:cNvPr id="1602" name="グループ化 1601"/>
              <p:cNvGrpSpPr/>
              <p:nvPr/>
            </p:nvGrpSpPr>
            <p:grpSpPr>
              <a:xfrm>
                <a:off x="6189884" y="4771795"/>
                <a:ext cx="1451047" cy="1451047"/>
                <a:chOff x="6189884" y="2843935"/>
                <a:chExt cx="1451047" cy="1451047"/>
              </a:xfrm>
            </p:grpSpPr>
            <p:grpSp>
              <p:nvGrpSpPr>
                <p:cNvPr id="1625" name="Group 866"/>
                <p:cNvGrpSpPr>
                  <a:grpSpLocks/>
                </p:cNvGrpSpPr>
                <p:nvPr/>
              </p:nvGrpSpPr>
              <p:grpSpPr bwMode="auto">
                <a:xfrm>
                  <a:off x="6189884" y="2843935"/>
                  <a:ext cx="1451047" cy="1451047"/>
                  <a:chOff x="3982" y="1207"/>
                  <a:chExt cx="2042" cy="2042"/>
                </a:xfrm>
                <a:solidFill>
                  <a:srgbClr val="FFCC00">
                    <a:alpha val="70000"/>
                  </a:srgbClr>
                </a:solidFill>
              </p:grpSpPr>
              <p:grpSp>
                <p:nvGrpSpPr>
                  <p:cNvPr id="1640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644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45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41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642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43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626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6189884" y="2843935"/>
                  <a:ext cx="1451047" cy="1451047"/>
                  <a:chOff x="3982" y="1207"/>
                  <a:chExt cx="2042" cy="2042"/>
                </a:xfrm>
                <a:solidFill>
                  <a:srgbClr val="FFCC00">
                    <a:alpha val="40000"/>
                  </a:srgbClr>
                </a:solidFill>
              </p:grpSpPr>
              <p:grpSp>
                <p:nvGrpSpPr>
                  <p:cNvPr id="1634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638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39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35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636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37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627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6189884" y="2843935"/>
                  <a:ext cx="1451047" cy="1451047"/>
                  <a:chOff x="3982" y="1207"/>
                  <a:chExt cx="2042" cy="2042"/>
                </a:xfrm>
                <a:solidFill>
                  <a:srgbClr val="FFCC00"/>
                </a:solidFill>
              </p:grpSpPr>
              <p:grpSp>
                <p:nvGrpSpPr>
                  <p:cNvPr id="1628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632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33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29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630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31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603" name="グループ化 1602"/>
              <p:cNvGrpSpPr/>
              <p:nvPr/>
            </p:nvGrpSpPr>
            <p:grpSpPr>
              <a:xfrm rot="845960">
                <a:off x="6189884" y="4771794"/>
                <a:ext cx="1451047" cy="1451047"/>
                <a:chOff x="6189884" y="2843935"/>
                <a:chExt cx="1451047" cy="1451047"/>
              </a:xfrm>
            </p:grpSpPr>
            <p:grpSp>
              <p:nvGrpSpPr>
                <p:cNvPr id="1604" name="Group 866"/>
                <p:cNvGrpSpPr>
                  <a:grpSpLocks/>
                </p:cNvGrpSpPr>
                <p:nvPr/>
              </p:nvGrpSpPr>
              <p:grpSpPr bwMode="auto">
                <a:xfrm>
                  <a:off x="6189884" y="2843935"/>
                  <a:ext cx="1451047" cy="1451047"/>
                  <a:chOff x="3982" y="1207"/>
                  <a:chExt cx="2042" cy="2042"/>
                </a:xfrm>
                <a:solidFill>
                  <a:srgbClr val="FFCC00">
                    <a:alpha val="70000"/>
                  </a:srgbClr>
                </a:solidFill>
              </p:grpSpPr>
              <p:grpSp>
                <p:nvGrpSpPr>
                  <p:cNvPr id="1619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623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24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20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621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22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605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6189884" y="2843935"/>
                  <a:ext cx="1451047" cy="1451047"/>
                  <a:chOff x="3982" y="1207"/>
                  <a:chExt cx="2042" cy="2042"/>
                </a:xfrm>
                <a:solidFill>
                  <a:srgbClr val="FFCC00">
                    <a:alpha val="40000"/>
                  </a:srgbClr>
                </a:solidFill>
              </p:grpSpPr>
              <p:grpSp>
                <p:nvGrpSpPr>
                  <p:cNvPr id="1613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617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18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14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615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16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606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6189884" y="2843935"/>
                  <a:ext cx="1451047" cy="1451047"/>
                  <a:chOff x="3982" y="1207"/>
                  <a:chExt cx="2042" cy="2042"/>
                </a:xfrm>
                <a:solidFill>
                  <a:srgbClr val="FFCC00"/>
                </a:solidFill>
              </p:grpSpPr>
              <p:grpSp>
                <p:nvGrpSpPr>
                  <p:cNvPr id="1607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611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12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08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609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10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</p:grpSp>
      <p:grpSp>
        <p:nvGrpSpPr>
          <p:cNvPr id="6" name="グループ化 5"/>
          <p:cNvGrpSpPr/>
          <p:nvPr/>
        </p:nvGrpSpPr>
        <p:grpSpPr>
          <a:xfrm>
            <a:off x="8005026" y="4773860"/>
            <a:ext cx="1451047" cy="1451048"/>
            <a:chOff x="8005026" y="4773860"/>
            <a:chExt cx="1451047" cy="1451048"/>
          </a:xfrm>
        </p:grpSpPr>
        <p:grpSp>
          <p:nvGrpSpPr>
            <p:cNvPr id="627" name="グループ化 626"/>
            <p:cNvGrpSpPr/>
            <p:nvPr/>
          </p:nvGrpSpPr>
          <p:grpSpPr>
            <a:xfrm>
              <a:off x="8005026" y="4773860"/>
              <a:ext cx="1451047" cy="1451048"/>
              <a:chOff x="8036439" y="4771794"/>
              <a:chExt cx="1451047" cy="1451048"/>
            </a:xfrm>
          </p:grpSpPr>
          <p:grpSp>
            <p:nvGrpSpPr>
              <p:cNvPr id="628" name="グループ化 627"/>
              <p:cNvGrpSpPr/>
              <p:nvPr/>
            </p:nvGrpSpPr>
            <p:grpSpPr>
              <a:xfrm>
                <a:off x="8036439" y="4771795"/>
                <a:ext cx="1451047" cy="1451047"/>
                <a:chOff x="8036439" y="2843935"/>
                <a:chExt cx="1451047" cy="1451047"/>
              </a:xfrm>
            </p:grpSpPr>
            <p:grpSp>
              <p:nvGrpSpPr>
                <p:cNvPr id="651" name="Group 866"/>
                <p:cNvGrpSpPr>
                  <a:grpSpLocks/>
                </p:cNvGrpSpPr>
                <p:nvPr/>
              </p:nvGrpSpPr>
              <p:grpSpPr bwMode="auto">
                <a:xfrm>
                  <a:off x="8036439" y="2843935"/>
                  <a:ext cx="1451047" cy="1451047"/>
                  <a:chOff x="3982" y="1207"/>
                  <a:chExt cx="2042" cy="2042"/>
                </a:xfrm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</p:grpSpPr>
              <p:grpSp>
                <p:nvGrpSpPr>
                  <p:cNvPr id="666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670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71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667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668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69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652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8036439" y="2843935"/>
                  <a:ext cx="1451047" cy="1451047"/>
                  <a:chOff x="3982" y="1207"/>
                  <a:chExt cx="2042" cy="2042"/>
                </a:xfrm>
                <a:solidFill>
                  <a:schemeClr val="tx1">
                    <a:lumMod val="85000"/>
                    <a:lumOff val="15000"/>
                    <a:alpha val="40000"/>
                  </a:schemeClr>
                </a:solidFill>
              </p:grpSpPr>
              <p:grpSp>
                <p:nvGrpSpPr>
                  <p:cNvPr id="660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664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65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661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662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63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653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8036439" y="2843935"/>
                  <a:ext cx="1451047" cy="1451047"/>
                  <a:chOff x="3982" y="1207"/>
                  <a:chExt cx="2042" cy="2042"/>
                </a:xfrm>
                <a:solidFill>
                  <a:schemeClr val="tx1">
                    <a:lumMod val="85000"/>
                    <a:lumOff val="15000"/>
                  </a:schemeClr>
                </a:solidFill>
              </p:grpSpPr>
              <p:grpSp>
                <p:nvGrpSpPr>
                  <p:cNvPr id="654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658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59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655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656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57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629" name="グループ化 628"/>
              <p:cNvGrpSpPr/>
              <p:nvPr/>
            </p:nvGrpSpPr>
            <p:grpSpPr>
              <a:xfrm rot="896550">
                <a:off x="8036439" y="4771794"/>
                <a:ext cx="1451047" cy="1451047"/>
                <a:chOff x="8036439" y="2843935"/>
                <a:chExt cx="1451047" cy="1451047"/>
              </a:xfrm>
            </p:grpSpPr>
            <p:grpSp>
              <p:nvGrpSpPr>
                <p:cNvPr id="630" name="Group 866"/>
                <p:cNvGrpSpPr>
                  <a:grpSpLocks/>
                </p:cNvGrpSpPr>
                <p:nvPr/>
              </p:nvGrpSpPr>
              <p:grpSpPr bwMode="auto">
                <a:xfrm>
                  <a:off x="8036439" y="2843935"/>
                  <a:ext cx="1451047" cy="1451047"/>
                  <a:chOff x="3982" y="1207"/>
                  <a:chExt cx="2042" cy="2042"/>
                </a:xfrm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</p:grpSpPr>
              <p:grpSp>
                <p:nvGrpSpPr>
                  <p:cNvPr id="645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649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50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646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647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48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631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8036439" y="2843935"/>
                  <a:ext cx="1451047" cy="1451047"/>
                  <a:chOff x="3982" y="1207"/>
                  <a:chExt cx="2042" cy="2042"/>
                </a:xfrm>
                <a:solidFill>
                  <a:schemeClr val="tx1">
                    <a:lumMod val="85000"/>
                    <a:lumOff val="15000"/>
                    <a:alpha val="40000"/>
                  </a:schemeClr>
                </a:solidFill>
              </p:grpSpPr>
              <p:grpSp>
                <p:nvGrpSpPr>
                  <p:cNvPr id="639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643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44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640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641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42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632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8036439" y="2843935"/>
                  <a:ext cx="1451047" cy="1451047"/>
                  <a:chOff x="3982" y="1207"/>
                  <a:chExt cx="2042" cy="2042"/>
                </a:xfrm>
                <a:solidFill>
                  <a:schemeClr val="tx1">
                    <a:lumMod val="85000"/>
                    <a:lumOff val="15000"/>
                  </a:schemeClr>
                </a:solidFill>
              </p:grpSpPr>
              <p:grpSp>
                <p:nvGrpSpPr>
                  <p:cNvPr id="633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637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38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634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635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36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907" name="グループ化 906"/>
            <p:cNvGrpSpPr/>
            <p:nvPr/>
          </p:nvGrpSpPr>
          <p:grpSpPr>
            <a:xfrm>
              <a:off x="8218038" y="4986873"/>
              <a:ext cx="1025022" cy="1025022"/>
              <a:chOff x="8036439" y="4771794"/>
              <a:chExt cx="1451047" cy="1451048"/>
            </a:xfrm>
          </p:grpSpPr>
          <p:grpSp>
            <p:nvGrpSpPr>
              <p:cNvPr id="908" name="グループ化 907"/>
              <p:cNvGrpSpPr/>
              <p:nvPr/>
            </p:nvGrpSpPr>
            <p:grpSpPr>
              <a:xfrm>
                <a:off x="8036439" y="4771795"/>
                <a:ext cx="1451047" cy="1451047"/>
                <a:chOff x="8036439" y="2843935"/>
                <a:chExt cx="1451047" cy="1451047"/>
              </a:xfrm>
            </p:grpSpPr>
            <p:grpSp>
              <p:nvGrpSpPr>
                <p:cNvPr id="931" name="Group 866"/>
                <p:cNvGrpSpPr>
                  <a:grpSpLocks/>
                </p:cNvGrpSpPr>
                <p:nvPr/>
              </p:nvGrpSpPr>
              <p:grpSpPr bwMode="auto">
                <a:xfrm>
                  <a:off x="8036439" y="2843935"/>
                  <a:ext cx="1451047" cy="1451047"/>
                  <a:chOff x="3982" y="1207"/>
                  <a:chExt cx="2042" cy="2042"/>
                </a:xfrm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</p:grpSpPr>
              <p:grpSp>
                <p:nvGrpSpPr>
                  <p:cNvPr id="946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950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51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47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948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49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932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8036439" y="2843935"/>
                  <a:ext cx="1451047" cy="1451047"/>
                  <a:chOff x="3982" y="1207"/>
                  <a:chExt cx="2042" cy="2042"/>
                </a:xfrm>
                <a:solidFill>
                  <a:schemeClr val="tx1">
                    <a:lumMod val="85000"/>
                    <a:lumOff val="15000"/>
                    <a:alpha val="40000"/>
                  </a:schemeClr>
                </a:solidFill>
              </p:grpSpPr>
              <p:grpSp>
                <p:nvGrpSpPr>
                  <p:cNvPr id="940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944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45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41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942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43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933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8036439" y="2843935"/>
                  <a:ext cx="1451047" cy="1451047"/>
                  <a:chOff x="3982" y="1207"/>
                  <a:chExt cx="2042" cy="2042"/>
                </a:xfrm>
                <a:solidFill>
                  <a:schemeClr val="tx1">
                    <a:lumMod val="85000"/>
                    <a:lumOff val="15000"/>
                  </a:schemeClr>
                </a:solidFill>
              </p:grpSpPr>
              <p:grpSp>
                <p:nvGrpSpPr>
                  <p:cNvPr id="934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938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39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35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936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37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909" name="グループ化 908"/>
              <p:cNvGrpSpPr/>
              <p:nvPr/>
            </p:nvGrpSpPr>
            <p:grpSpPr>
              <a:xfrm rot="896550">
                <a:off x="8036439" y="4771794"/>
                <a:ext cx="1451047" cy="1451047"/>
                <a:chOff x="8036439" y="2843935"/>
                <a:chExt cx="1451047" cy="1451047"/>
              </a:xfrm>
            </p:grpSpPr>
            <p:grpSp>
              <p:nvGrpSpPr>
                <p:cNvPr id="910" name="Group 866"/>
                <p:cNvGrpSpPr>
                  <a:grpSpLocks/>
                </p:cNvGrpSpPr>
                <p:nvPr/>
              </p:nvGrpSpPr>
              <p:grpSpPr bwMode="auto">
                <a:xfrm>
                  <a:off x="8036439" y="2843935"/>
                  <a:ext cx="1451047" cy="1451047"/>
                  <a:chOff x="3982" y="1207"/>
                  <a:chExt cx="2042" cy="2042"/>
                </a:xfrm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</p:grpSpPr>
              <p:grpSp>
                <p:nvGrpSpPr>
                  <p:cNvPr id="925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929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30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26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927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28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911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8036439" y="2843935"/>
                  <a:ext cx="1451047" cy="1451047"/>
                  <a:chOff x="3982" y="1207"/>
                  <a:chExt cx="2042" cy="2042"/>
                </a:xfrm>
                <a:solidFill>
                  <a:schemeClr val="tx1">
                    <a:lumMod val="85000"/>
                    <a:lumOff val="15000"/>
                    <a:alpha val="40000"/>
                  </a:schemeClr>
                </a:solidFill>
              </p:grpSpPr>
              <p:grpSp>
                <p:nvGrpSpPr>
                  <p:cNvPr id="919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923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24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20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921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22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912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8036439" y="2843935"/>
                  <a:ext cx="1451047" cy="1451047"/>
                  <a:chOff x="3982" y="1207"/>
                  <a:chExt cx="2042" cy="2042"/>
                </a:xfrm>
                <a:solidFill>
                  <a:schemeClr val="tx1">
                    <a:lumMod val="85000"/>
                    <a:lumOff val="15000"/>
                  </a:schemeClr>
                </a:solidFill>
              </p:grpSpPr>
              <p:grpSp>
                <p:nvGrpSpPr>
                  <p:cNvPr id="913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917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18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14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915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16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132" name="グループ化 1131"/>
            <p:cNvGrpSpPr/>
            <p:nvPr/>
          </p:nvGrpSpPr>
          <p:grpSpPr>
            <a:xfrm>
              <a:off x="8218038" y="4986873"/>
              <a:ext cx="1025022" cy="1025022"/>
              <a:chOff x="8036439" y="4771794"/>
              <a:chExt cx="1451047" cy="1451048"/>
            </a:xfrm>
          </p:grpSpPr>
          <p:grpSp>
            <p:nvGrpSpPr>
              <p:cNvPr id="1133" name="グループ化 1132"/>
              <p:cNvGrpSpPr/>
              <p:nvPr/>
            </p:nvGrpSpPr>
            <p:grpSpPr>
              <a:xfrm>
                <a:off x="8036439" y="4771795"/>
                <a:ext cx="1451047" cy="1451047"/>
                <a:chOff x="8036439" y="2843935"/>
                <a:chExt cx="1451047" cy="1451047"/>
              </a:xfrm>
            </p:grpSpPr>
            <p:grpSp>
              <p:nvGrpSpPr>
                <p:cNvPr id="1156" name="Group 866"/>
                <p:cNvGrpSpPr>
                  <a:grpSpLocks/>
                </p:cNvGrpSpPr>
                <p:nvPr/>
              </p:nvGrpSpPr>
              <p:grpSpPr bwMode="auto">
                <a:xfrm>
                  <a:off x="8036439" y="2843935"/>
                  <a:ext cx="1451047" cy="1451047"/>
                  <a:chOff x="3982" y="1207"/>
                  <a:chExt cx="2042" cy="2042"/>
                </a:xfrm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</p:grpSpPr>
              <p:grpSp>
                <p:nvGrpSpPr>
                  <p:cNvPr id="1200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204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05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01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202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03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157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8036439" y="2843935"/>
                  <a:ext cx="1451047" cy="1451047"/>
                  <a:chOff x="3982" y="1207"/>
                  <a:chExt cx="2042" cy="2042"/>
                </a:xfrm>
                <a:solidFill>
                  <a:schemeClr val="tx1">
                    <a:lumMod val="85000"/>
                    <a:lumOff val="15000"/>
                    <a:alpha val="40000"/>
                  </a:schemeClr>
                </a:solidFill>
              </p:grpSpPr>
              <p:grpSp>
                <p:nvGrpSpPr>
                  <p:cNvPr id="1165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198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99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166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167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76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158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8036439" y="2843935"/>
                  <a:ext cx="1451047" cy="1451047"/>
                  <a:chOff x="3982" y="1207"/>
                  <a:chExt cx="2042" cy="2042"/>
                </a:xfrm>
                <a:solidFill>
                  <a:schemeClr val="tx1">
                    <a:lumMod val="85000"/>
                    <a:lumOff val="15000"/>
                  </a:schemeClr>
                </a:solidFill>
              </p:grpSpPr>
              <p:grpSp>
                <p:nvGrpSpPr>
                  <p:cNvPr id="1159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163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64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160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161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62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134" name="グループ化 1133"/>
              <p:cNvGrpSpPr/>
              <p:nvPr/>
            </p:nvGrpSpPr>
            <p:grpSpPr>
              <a:xfrm rot="896550">
                <a:off x="8036439" y="4771794"/>
                <a:ext cx="1451047" cy="1451047"/>
                <a:chOff x="8036439" y="2843935"/>
                <a:chExt cx="1451047" cy="1451047"/>
              </a:xfrm>
            </p:grpSpPr>
            <p:grpSp>
              <p:nvGrpSpPr>
                <p:cNvPr id="1135" name="Group 866"/>
                <p:cNvGrpSpPr>
                  <a:grpSpLocks/>
                </p:cNvGrpSpPr>
                <p:nvPr/>
              </p:nvGrpSpPr>
              <p:grpSpPr bwMode="auto">
                <a:xfrm>
                  <a:off x="8036439" y="2843935"/>
                  <a:ext cx="1451047" cy="1451047"/>
                  <a:chOff x="3982" y="1207"/>
                  <a:chExt cx="2042" cy="2042"/>
                </a:xfrm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</p:grpSpPr>
              <p:grpSp>
                <p:nvGrpSpPr>
                  <p:cNvPr id="1150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154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55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151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152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53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136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8036439" y="2843935"/>
                  <a:ext cx="1451047" cy="1451047"/>
                  <a:chOff x="3982" y="1207"/>
                  <a:chExt cx="2042" cy="2042"/>
                </a:xfrm>
                <a:solidFill>
                  <a:schemeClr val="tx1">
                    <a:lumMod val="85000"/>
                    <a:lumOff val="15000"/>
                    <a:alpha val="40000"/>
                  </a:schemeClr>
                </a:solidFill>
              </p:grpSpPr>
              <p:grpSp>
                <p:nvGrpSpPr>
                  <p:cNvPr id="1144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148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49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145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146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47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137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8036439" y="2843935"/>
                  <a:ext cx="1451047" cy="1451047"/>
                  <a:chOff x="3982" y="1207"/>
                  <a:chExt cx="2042" cy="2042"/>
                </a:xfrm>
                <a:solidFill>
                  <a:schemeClr val="tx1">
                    <a:lumMod val="85000"/>
                    <a:lumOff val="15000"/>
                  </a:schemeClr>
                </a:solidFill>
              </p:grpSpPr>
              <p:grpSp>
                <p:nvGrpSpPr>
                  <p:cNvPr id="1138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142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43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139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140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41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646" name="グループ化 1645"/>
            <p:cNvGrpSpPr/>
            <p:nvPr/>
          </p:nvGrpSpPr>
          <p:grpSpPr>
            <a:xfrm>
              <a:off x="8452804" y="5221639"/>
              <a:ext cx="555490" cy="555490"/>
              <a:chOff x="8036439" y="4771794"/>
              <a:chExt cx="1451047" cy="1451048"/>
            </a:xfrm>
          </p:grpSpPr>
          <p:grpSp>
            <p:nvGrpSpPr>
              <p:cNvPr id="1647" name="グループ化 1646"/>
              <p:cNvGrpSpPr/>
              <p:nvPr/>
            </p:nvGrpSpPr>
            <p:grpSpPr>
              <a:xfrm>
                <a:off x="8036439" y="4771795"/>
                <a:ext cx="1451047" cy="1451047"/>
                <a:chOff x="8036439" y="2843935"/>
                <a:chExt cx="1451047" cy="1451047"/>
              </a:xfrm>
            </p:grpSpPr>
            <p:grpSp>
              <p:nvGrpSpPr>
                <p:cNvPr id="1670" name="Group 866"/>
                <p:cNvGrpSpPr>
                  <a:grpSpLocks/>
                </p:cNvGrpSpPr>
                <p:nvPr/>
              </p:nvGrpSpPr>
              <p:grpSpPr bwMode="auto">
                <a:xfrm>
                  <a:off x="8036439" y="2843935"/>
                  <a:ext cx="1451047" cy="1451047"/>
                  <a:chOff x="3982" y="1207"/>
                  <a:chExt cx="2042" cy="2042"/>
                </a:xfrm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</p:grpSpPr>
              <p:grpSp>
                <p:nvGrpSpPr>
                  <p:cNvPr id="1685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689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90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86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687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88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671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8036439" y="2843935"/>
                  <a:ext cx="1451047" cy="1451047"/>
                  <a:chOff x="3982" y="1207"/>
                  <a:chExt cx="2042" cy="2042"/>
                </a:xfrm>
                <a:solidFill>
                  <a:schemeClr val="tx1">
                    <a:lumMod val="85000"/>
                    <a:lumOff val="15000"/>
                    <a:alpha val="40000"/>
                  </a:schemeClr>
                </a:solidFill>
              </p:grpSpPr>
              <p:grpSp>
                <p:nvGrpSpPr>
                  <p:cNvPr id="1679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683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84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80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681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82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672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8036439" y="2843935"/>
                  <a:ext cx="1451047" cy="1451047"/>
                  <a:chOff x="3982" y="1207"/>
                  <a:chExt cx="2042" cy="2042"/>
                </a:xfrm>
                <a:solidFill>
                  <a:schemeClr val="tx1">
                    <a:lumMod val="85000"/>
                    <a:lumOff val="15000"/>
                  </a:schemeClr>
                </a:solidFill>
              </p:grpSpPr>
              <p:grpSp>
                <p:nvGrpSpPr>
                  <p:cNvPr id="1673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677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78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74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675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76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648" name="グループ化 1647"/>
              <p:cNvGrpSpPr/>
              <p:nvPr/>
            </p:nvGrpSpPr>
            <p:grpSpPr>
              <a:xfrm rot="896550">
                <a:off x="8036439" y="4771794"/>
                <a:ext cx="1451047" cy="1451047"/>
                <a:chOff x="8036439" y="2843935"/>
                <a:chExt cx="1451047" cy="1451047"/>
              </a:xfrm>
            </p:grpSpPr>
            <p:grpSp>
              <p:nvGrpSpPr>
                <p:cNvPr id="1649" name="Group 866"/>
                <p:cNvGrpSpPr>
                  <a:grpSpLocks/>
                </p:cNvGrpSpPr>
                <p:nvPr/>
              </p:nvGrpSpPr>
              <p:grpSpPr bwMode="auto">
                <a:xfrm>
                  <a:off x="8036439" y="2843935"/>
                  <a:ext cx="1451047" cy="1451047"/>
                  <a:chOff x="3982" y="1207"/>
                  <a:chExt cx="2042" cy="2042"/>
                </a:xfrm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</p:grpSpPr>
              <p:grpSp>
                <p:nvGrpSpPr>
                  <p:cNvPr id="1664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668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69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65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666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67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650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8036439" y="2843935"/>
                  <a:ext cx="1451047" cy="1451047"/>
                  <a:chOff x="3982" y="1207"/>
                  <a:chExt cx="2042" cy="2042"/>
                </a:xfrm>
                <a:solidFill>
                  <a:schemeClr val="tx1">
                    <a:lumMod val="85000"/>
                    <a:lumOff val="15000"/>
                    <a:alpha val="40000"/>
                  </a:schemeClr>
                </a:solidFill>
              </p:grpSpPr>
              <p:grpSp>
                <p:nvGrpSpPr>
                  <p:cNvPr id="1658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662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63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59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660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61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651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8036439" y="2843935"/>
                  <a:ext cx="1451047" cy="1451047"/>
                  <a:chOff x="3982" y="1207"/>
                  <a:chExt cx="2042" cy="2042"/>
                </a:xfrm>
                <a:solidFill>
                  <a:schemeClr val="tx1">
                    <a:lumMod val="85000"/>
                    <a:lumOff val="15000"/>
                  </a:schemeClr>
                </a:solidFill>
              </p:grpSpPr>
              <p:grpSp>
                <p:nvGrpSpPr>
                  <p:cNvPr id="1652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656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57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53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654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55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4196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57" name="Group 865"/>
          <p:cNvGrpSpPr>
            <a:grpSpLocks/>
          </p:cNvGrpSpPr>
          <p:nvPr/>
        </p:nvGrpSpPr>
        <p:grpSpPr bwMode="auto">
          <a:xfrm>
            <a:off x="503395" y="921987"/>
            <a:ext cx="1451047" cy="1451047"/>
            <a:chOff x="3982" y="1207"/>
            <a:chExt cx="2042" cy="2042"/>
          </a:xfr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13500000" scaled="0"/>
          </a:gradFill>
        </p:grpSpPr>
        <p:grpSp>
          <p:nvGrpSpPr>
            <p:cNvPr id="9058" name="Group 866"/>
            <p:cNvGrpSpPr>
              <a:grpSpLocks/>
            </p:cNvGrpSpPr>
            <p:nvPr/>
          </p:nvGrpSpPr>
          <p:grpSpPr bwMode="auto">
            <a:xfrm>
              <a:off x="3982" y="1207"/>
              <a:ext cx="2042" cy="2042"/>
              <a:chOff x="3982" y="1207"/>
              <a:chExt cx="2042" cy="2042"/>
            </a:xfrm>
            <a:grpFill/>
          </p:grpSpPr>
          <p:grpSp>
            <p:nvGrpSpPr>
              <p:cNvPr id="9059" name="Group 867"/>
              <p:cNvGrpSpPr>
                <a:grpSpLocks/>
              </p:cNvGrpSpPr>
              <p:nvPr/>
            </p:nvGrpSpPr>
            <p:grpSpPr bwMode="auto">
              <a:xfrm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9060" name="Rectangle 868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61" name="Rectangle 869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062" name="Group 870"/>
              <p:cNvGrpSpPr>
                <a:grpSpLocks/>
              </p:cNvGrpSpPr>
              <p:nvPr/>
            </p:nvGrpSpPr>
            <p:grpSpPr bwMode="auto">
              <a:xfrm rot="5400000"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9063" name="Rectangle 871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64" name="Rectangle 872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9065" name="Group 873"/>
            <p:cNvGrpSpPr>
              <a:grpSpLocks/>
            </p:cNvGrpSpPr>
            <p:nvPr/>
          </p:nvGrpSpPr>
          <p:grpSpPr bwMode="auto">
            <a:xfrm rot="1800000">
              <a:off x="3982" y="1207"/>
              <a:ext cx="2042" cy="2042"/>
              <a:chOff x="3982" y="1207"/>
              <a:chExt cx="2042" cy="2042"/>
            </a:xfrm>
            <a:grpFill/>
          </p:grpSpPr>
          <p:grpSp>
            <p:nvGrpSpPr>
              <p:cNvPr id="9066" name="Group 874"/>
              <p:cNvGrpSpPr>
                <a:grpSpLocks/>
              </p:cNvGrpSpPr>
              <p:nvPr/>
            </p:nvGrpSpPr>
            <p:grpSpPr bwMode="auto">
              <a:xfrm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9067" name="Rectangle 875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68" name="Rectangle 876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069" name="Group 877"/>
              <p:cNvGrpSpPr>
                <a:grpSpLocks/>
              </p:cNvGrpSpPr>
              <p:nvPr/>
            </p:nvGrpSpPr>
            <p:grpSpPr bwMode="auto">
              <a:xfrm rot="5400000"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9070" name="Rectangle 878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71" name="Rectangle 879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9072" name="Group 880"/>
            <p:cNvGrpSpPr>
              <a:grpSpLocks/>
            </p:cNvGrpSpPr>
            <p:nvPr/>
          </p:nvGrpSpPr>
          <p:grpSpPr bwMode="auto">
            <a:xfrm rot="3600000">
              <a:off x="3982" y="1207"/>
              <a:ext cx="2042" cy="2042"/>
              <a:chOff x="3982" y="1207"/>
              <a:chExt cx="2042" cy="2042"/>
            </a:xfrm>
            <a:grpFill/>
          </p:grpSpPr>
          <p:grpSp>
            <p:nvGrpSpPr>
              <p:cNvPr id="9073" name="Group 881"/>
              <p:cNvGrpSpPr>
                <a:grpSpLocks/>
              </p:cNvGrpSpPr>
              <p:nvPr/>
            </p:nvGrpSpPr>
            <p:grpSpPr bwMode="auto">
              <a:xfrm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9074" name="Rectangle 882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75" name="Rectangle 883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076" name="Group 884"/>
              <p:cNvGrpSpPr>
                <a:grpSpLocks/>
              </p:cNvGrpSpPr>
              <p:nvPr/>
            </p:nvGrpSpPr>
            <p:grpSpPr bwMode="auto">
              <a:xfrm rot="5400000"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9077" name="Rectangle 885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78" name="Rectangle 886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9079" name="Group 887"/>
          <p:cNvGrpSpPr>
            <a:grpSpLocks/>
          </p:cNvGrpSpPr>
          <p:nvPr/>
        </p:nvGrpSpPr>
        <p:grpSpPr bwMode="auto">
          <a:xfrm>
            <a:off x="497505" y="2891108"/>
            <a:ext cx="1432575" cy="1432575"/>
            <a:chOff x="3982" y="1207"/>
            <a:chExt cx="2042" cy="2042"/>
          </a:xfr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13500000" scaled="0"/>
          </a:gradFill>
        </p:grpSpPr>
        <p:grpSp>
          <p:nvGrpSpPr>
            <p:cNvPr id="9080" name="Group 888"/>
            <p:cNvGrpSpPr>
              <a:grpSpLocks/>
            </p:cNvGrpSpPr>
            <p:nvPr/>
          </p:nvGrpSpPr>
          <p:grpSpPr bwMode="auto">
            <a:xfrm>
              <a:off x="3982" y="1207"/>
              <a:ext cx="2042" cy="2042"/>
              <a:chOff x="3982" y="1207"/>
              <a:chExt cx="2042" cy="2042"/>
            </a:xfrm>
            <a:grpFill/>
          </p:grpSpPr>
          <p:grpSp>
            <p:nvGrpSpPr>
              <p:cNvPr id="9081" name="Group 889"/>
              <p:cNvGrpSpPr>
                <a:grpSpLocks/>
              </p:cNvGrpSpPr>
              <p:nvPr/>
            </p:nvGrpSpPr>
            <p:grpSpPr bwMode="auto">
              <a:xfrm>
                <a:off x="3982" y="1207"/>
                <a:ext cx="2042" cy="2042"/>
                <a:chOff x="3982" y="1207"/>
                <a:chExt cx="2042" cy="2042"/>
              </a:xfrm>
              <a:grpFill/>
            </p:grpSpPr>
            <p:grpSp>
              <p:nvGrpSpPr>
                <p:cNvPr id="9082" name="Group 890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9083" name="Rectangle 891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084" name="Rectangle 892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085" name="Group 893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9086" name="Rectangle 894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087" name="Rectangle 895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088" name="Group 896"/>
              <p:cNvGrpSpPr>
                <a:grpSpLocks/>
              </p:cNvGrpSpPr>
              <p:nvPr/>
            </p:nvGrpSpPr>
            <p:grpSpPr bwMode="auto">
              <a:xfrm rot="1800000">
                <a:off x="3982" y="1207"/>
                <a:ext cx="2042" cy="2042"/>
                <a:chOff x="3982" y="1207"/>
                <a:chExt cx="2042" cy="2042"/>
              </a:xfrm>
              <a:grpFill/>
            </p:grpSpPr>
            <p:grpSp>
              <p:nvGrpSpPr>
                <p:cNvPr id="9089" name="Group 897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9090" name="Rectangle 898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091" name="Rectangle 899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092" name="Group 900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9093" name="Rectangle 901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094" name="Rectangle 902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095" name="Group 903"/>
              <p:cNvGrpSpPr>
                <a:grpSpLocks/>
              </p:cNvGrpSpPr>
              <p:nvPr/>
            </p:nvGrpSpPr>
            <p:grpSpPr bwMode="auto">
              <a:xfrm rot="3600000">
                <a:off x="3982" y="1207"/>
                <a:ext cx="2042" cy="2042"/>
                <a:chOff x="3982" y="1207"/>
                <a:chExt cx="2042" cy="2042"/>
              </a:xfrm>
              <a:grpFill/>
            </p:grpSpPr>
            <p:grpSp>
              <p:nvGrpSpPr>
                <p:cNvPr id="9096" name="Group 904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9097" name="Rectangle 905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098" name="Rectangle 906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099" name="Group 907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9100" name="Rectangle 908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101" name="Rectangle 909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9102" name="Group 910"/>
            <p:cNvGrpSpPr>
              <a:grpSpLocks/>
            </p:cNvGrpSpPr>
            <p:nvPr/>
          </p:nvGrpSpPr>
          <p:grpSpPr bwMode="auto">
            <a:xfrm rot="900000">
              <a:off x="3982" y="1207"/>
              <a:ext cx="2042" cy="2042"/>
              <a:chOff x="3982" y="1207"/>
              <a:chExt cx="2042" cy="2042"/>
            </a:xfrm>
            <a:grpFill/>
          </p:grpSpPr>
          <p:grpSp>
            <p:nvGrpSpPr>
              <p:cNvPr id="9103" name="Group 911"/>
              <p:cNvGrpSpPr>
                <a:grpSpLocks/>
              </p:cNvGrpSpPr>
              <p:nvPr/>
            </p:nvGrpSpPr>
            <p:grpSpPr bwMode="auto">
              <a:xfrm>
                <a:off x="3982" y="1207"/>
                <a:ext cx="2042" cy="2042"/>
                <a:chOff x="3982" y="1207"/>
                <a:chExt cx="2042" cy="2042"/>
              </a:xfrm>
              <a:grpFill/>
            </p:grpSpPr>
            <p:grpSp>
              <p:nvGrpSpPr>
                <p:cNvPr id="9104" name="Group 912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9105" name="Rectangle 913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106" name="Rectangle 914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107" name="Group 915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9108" name="Rectangle 916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109" name="Rectangle 917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110" name="Group 918"/>
              <p:cNvGrpSpPr>
                <a:grpSpLocks/>
              </p:cNvGrpSpPr>
              <p:nvPr/>
            </p:nvGrpSpPr>
            <p:grpSpPr bwMode="auto">
              <a:xfrm rot="1800000">
                <a:off x="3982" y="1207"/>
                <a:ext cx="2042" cy="2042"/>
                <a:chOff x="3982" y="1207"/>
                <a:chExt cx="2042" cy="2042"/>
              </a:xfrm>
              <a:grpFill/>
            </p:grpSpPr>
            <p:grpSp>
              <p:nvGrpSpPr>
                <p:cNvPr id="9111" name="Group 919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9112" name="Rectangle 920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113" name="Rectangle 921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114" name="Group 922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9115" name="Rectangle 923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116" name="Rectangle 924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117" name="Group 925"/>
              <p:cNvGrpSpPr>
                <a:grpSpLocks/>
              </p:cNvGrpSpPr>
              <p:nvPr/>
            </p:nvGrpSpPr>
            <p:grpSpPr bwMode="auto">
              <a:xfrm rot="3600000">
                <a:off x="3982" y="1207"/>
                <a:ext cx="2042" cy="2042"/>
                <a:chOff x="3982" y="1207"/>
                <a:chExt cx="2042" cy="2042"/>
              </a:xfrm>
              <a:grpFill/>
            </p:grpSpPr>
            <p:grpSp>
              <p:nvGrpSpPr>
                <p:cNvPr id="9118" name="Group 926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9119" name="Rectangle 927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120" name="Rectangle 928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121" name="Group 929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9122" name="Rectangle 930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123" name="Rectangle 931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17" name="グループ化 16"/>
          <p:cNvGrpSpPr/>
          <p:nvPr/>
        </p:nvGrpSpPr>
        <p:grpSpPr>
          <a:xfrm>
            <a:off x="2376583" y="921987"/>
            <a:ext cx="1451047" cy="1451047"/>
            <a:chOff x="2407996" y="2843935"/>
            <a:chExt cx="1451047" cy="1451047"/>
          </a:xfrm>
          <a:gradFill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13500000" scaled="0"/>
          </a:gradFill>
        </p:grpSpPr>
        <p:grpSp>
          <p:nvGrpSpPr>
            <p:cNvPr id="822" name="Group 866"/>
            <p:cNvGrpSpPr>
              <a:grpSpLocks/>
            </p:cNvGrpSpPr>
            <p:nvPr/>
          </p:nvGrpSpPr>
          <p:grpSpPr bwMode="auto">
            <a:xfrm>
              <a:off x="2407996" y="2843935"/>
              <a:ext cx="1451047" cy="1451047"/>
              <a:chOff x="3982" y="1207"/>
              <a:chExt cx="2042" cy="2042"/>
            </a:xfrm>
            <a:grpFill/>
          </p:grpSpPr>
          <p:grpSp>
            <p:nvGrpSpPr>
              <p:cNvPr id="837" name="Group 867"/>
              <p:cNvGrpSpPr>
                <a:grpSpLocks/>
              </p:cNvGrpSpPr>
              <p:nvPr/>
            </p:nvGrpSpPr>
            <p:grpSpPr bwMode="auto">
              <a:xfrm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841" name="Rectangle 868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42" name="Rectangle 869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38" name="Group 870"/>
              <p:cNvGrpSpPr>
                <a:grpSpLocks/>
              </p:cNvGrpSpPr>
              <p:nvPr/>
            </p:nvGrpSpPr>
            <p:grpSpPr bwMode="auto">
              <a:xfrm rot="5400000"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839" name="Rectangle 871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40" name="Rectangle 872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23" name="Group 873"/>
            <p:cNvGrpSpPr>
              <a:grpSpLocks/>
            </p:cNvGrpSpPr>
            <p:nvPr/>
          </p:nvGrpSpPr>
          <p:grpSpPr bwMode="auto">
            <a:xfrm rot="1800000">
              <a:off x="2407996" y="2843935"/>
              <a:ext cx="1451047" cy="1451047"/>
              <a:chOff x="3982" y="1207"/>
              <a:chExt cx="2042" cy="2042"/>
            </a:xfrm>
            <a:grpFill/>
          </p:grpSpPr>
          <p:grpSp>
            <p:nvGrpSpPr>
              <p:cNvPr id="831" name="Group 874"/>
              <p:cNvGrpSpPr>
                <a:grpSpLocks/>
              </p:cNvGrpSpPr>
              <p:nvPr/>
            </p:nvGrpSpPr>
            <p:grpSpPr bwMode="auto">
              <a:xfrm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835" name="Rectangle 875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36" name="Rectangle 876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32" name="Group 877"/>
              <p:cNvGrpSpPr>
                <a:grpSpLocks/>
              </p:cNvGrpSpPr>
              <p:nvPr/>
            </p:nvGrpSpPr>
            <p:grpSpPr bwMode="auto">
              <a:xfrm rot="5400000"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833" name="Rectangle 878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34" name="Rectangle 879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24" name="Group 880"/>
            <p:cNvGrpSpPr>
              <a:grpSpLocks/>
            </p:cNvGrpSpPr>
            <p:nvPr/>
          </p:nvGrpSpPr>
          <p:grpSpPr bwMode="auto">
            <a:xfrm rot="3600000">
              <a:off x="2407996" y="2843935"/>
              <a:ext cx="1451047" cy="1451047"/>
              <a:chOff x="3982" y="1207"/>
              <a:chExt cx="2042" cy="2042"/>
            </a:xfrm>
            <a:grpFill/>
          </p:grpSpPr>
          <p:grpSp>
            <p:nvGrpSpPr>
              <p:cNvPr id="825" name="Group 881"/>
              <p:cNvGrpSpPr>
                <a:grpSpLocks/>
              </p:cNvGrpSpPr>
              <p:nvPr/>
            </p:nvGrpSpPr>
            <p:grpSpPr bwMode="auto">
              <a:xfrm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829" name="Rectangle 882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30" name="Rectangle 883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26" name="Group 884"/>
              <p:cNvGrpSpPr>
                <a:grpSpLocks/>
              </p:cNvGrpSpPr>
              <p:nvPr/>
            </p:nvGrpSpPr>
            <p:grpSpPr bwMode="auto">
              <a:xfrm rot="5400000"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827" name="Rectangle 885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28" name="Rectangle 886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5" name="グループ化 14"/>
          <p:cNvGrpSpPr/>
          <p:nvPr/>
        </p:nvGrpSpPr>
        <p:grpSpPr>
          <a:xfrm>
            <a:off x="4276405" y="921987"/>
            <a:ext cx="1451047" cy="1451047"/>
            <a:chOff x="4307818" y="2843935"/>
            <a:chExt cx="1451047" cy="1451047"/>
          </a:xfrm>
          <a:gradFill>
            <a:gsLst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lin ang="13500000" scaled="0"/>
          </a:gradFill>
        </p:grpSpPr>
        <p:grpSp>
          <p:nvGrpSpPr>
            <p:cNvPr id="1177" name="Group 866"/>
            <p:cNvGrpSpPr>
              <a:grpSpLocks/>
            </p:cNvGrpSpPr>
            <p:nvPr/>
          </p:nvGrpSpPr>
          <p:grpSpPr bwMode="auto">
            <a:xfrm>
              <a:off x="4307818" y="2843935"/>
              <a:ext cx="1451047" cy="1451047"/>
              <a:chOff x="3982" y="1207"/>
              <a:chExt cx="2042" cy="2042"/>
            </a:xfrm>
            <a:grpFill/>
          </p:grpSpPr>
          <p:grpSp>
            <p:nvGrpSpPr>
              <p:cNvPr id="1192" name="Group 867"/>
              <p:cNvGrpSpPr>
                <a:grpSpLocks/>
              </p:cNvGrpSpPr>
              <p:nvPr/>
            </p:nvGrpSpPr>
            <p:grpSpPr bwMode="auto">
              <a:xfrm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1196" name="Rectangle 868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97" name="Rectangle 869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93" name="Group 870"/>
              <p:cNvGrpSpPr>
                <a:grpSpLocks/>
              </p:cNvGrpSpPr>
              <p:nvPr/>
            </p:nvGrpSpPr>
            <p:grpSpPr bwMode="auto">
              <a:xfrm rot="5400000"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1194" name="Rectangle 871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95" name="Rectangle 872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178" name="Group 873"/>
            <p:cNvGrpSpPr>
              <a:grpSpLocks/>
            </p:cNvGrpSpPr>
            <p:nvPr/>
          </p:nvGrpSpPr>
          <p:grpSpPr bwMode="auto">
            <a:xfrm rot="1800000">
              <a:off x="4307818" y="2843935"/>
              <a:ext cx="1451047" cy="1451047"/>
              <a:chOff x="3982" y="1207"/>
              <a:chExt cx="2042" cy="2042"/>
            </a:xfrm>
            <a:grpFill/>
          </p:grpSpPr>
          <p:grpSp>
            <p:nvGrpSpPr>
              <p:cNvPr id="1186" name="Group 874"/>
              <p:cNvGrpSpPr>
                <a:grpSpLocks/>
              </p:cNvGrpSpPr>
              <p:nvPr/>
            </p:nvGrpSpPr>
            <p:grpSpPr bwMode="auto">
              <a:xfrm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1190" name="Rectangle 875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91" name="Rectangle 876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87" name="Group 877"/>
              <p:cNvGrpSpPr>
                <a:grpSpLocks/>
              </p:cNvGrpSpPr>
              <p:nvPr/>
            </p:nvGrpSpPr>
            <p:grpSpPr bwMode="auto">
              <a:xfrm rot="5400000"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1188" name="Rectangle 878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89" name="Rectangle 879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179" name="Group 880"/>
            <p:cNvGrpSpPr>
              <a:grpSpLocks/>
            </p:cNvGrpSpPr>
            <p:nvPr/>
          </p:nvGrpSpPr>
          <p:grpSpPr bwMode="auto">
            <a:xfrm rot="3600000">
              <a:off x="4307818" y="2843935"/>
              <a:ext cx="1451047" cy="1451047"/>
              <a:chOff x="3982" y="1207"/>
              <a:chExt cx="2042" cy="2042"/>
            </a:xfrm>
            <a:grpFill/>
          </p:grpSpPr>
          <p:grpSp>
            <p:nvGrpSpPr>
              <p:cNvPr id="1180" name="Group 881"/>
              <p:cNvGrpSpPr>
                <a:grpSpLocks/>
              </p:cNvGrpSpPr>
              <p:nvPr/>
            </p:nvGrpSpPr>
            <p:grpSpPr bwMode="auto">
              <a:xfrm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1184" name="Rectangle 882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85" name="Rectangle 883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81" name="Group 884"/>
              <p:cNvGrpSpPr>
                <a:grpSpLocks/>
              </p:cNvGrpSpPr>
              <p:nvPr/>
            </p:nvGrpSpPr>
            <p:grpSpPr bwMode="auto">
              <a:xfrm rot="5400000"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1182" name="Rectangle 885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83" name="Rectangle 886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6" name="グループ化 15"/>
          <p:cNvGrpSpPr/>
          <p:nvPr/>
        </p:nvGrpSpPr>
        <p:grpSpPr>
          <a:xfrm>
            <a:off x="6158471" y="921987"/>
            <a:ext cx="1451047" cy="1451047"/>
            <a:chOff x="6189884" y="2843935"/>
            <a:chExt cx="1451047" cy="1451047"/>
          </a:xfr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13500000" scaled="0"/>
          </a:gradFill>
        </p:grpSpPr>
        <p:grpSp>
          <p:nvGrpSpPr>
            <p:cNvPr id="1266" name="Group 866"/>
            <p:cNvGrpSpPr>
              <a:grpSpLocks/>
            </p:cNvGrpSpPr>
            <p:nvPr/>
          </p:nvGrpSpPr>
          <p:grpSpPr bwMode="auto">
            <a:xfrm>
              <a:off x="6189884" y="2843935"/>
              <a:ext cx="1451047" cy="1451047"/>
              <a:chOff x="3982" y="1207"/>
              <a:chExt cx="2042" cy="2042"/>
            </a:xfrm>
            <a:grpFill/>
          </p:grpSpPr>
          <p:grpSp>
            <p:nvGrpSpPr>
              <p:cNvPr id="1281" name="Group 867"/>
              <p:cNvGrpSpPr>
                <a:grpSpLocks/>
              </p:cNvGrpSpPr>
              <p:nvPr/>
            </p:nvGrpSpPr>
            <p:grpSpPr bwMode="auto">
              <a:xfrm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1285" name="Rectangle 868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86" name="Rectangle 869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82" name="Group 870"/>
              <p:cNvGrpSpPr>
                <a:grpSpLocks/>
              </p:cNvGrpSpPr>
              <p:nvPr/>
            </p:nvGrpSpPr>
            <p:grpSpPr bwMode="auto">
              <a:xfrm rot="5400000"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1283" name="Rectangle 871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84" name="Rectangle 872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267" name="Group 873"/>
            <p:cNvGrpSpPr>
              <a:grpSpLocks/>
            </p:cNvGrpSpPr>
            <p:nvPr/>
          </p:nvGrpSpPr>
          <p:grpSpPr bwMode="auto">
            <a:xfrm rot="1800000">
              <a:off x="6189884" y="2843935"/>
              <a:ext cx="1451047" cy="1451047"/>
              <a:chOff x="3982" y="1207"/>
              <a:chExt cx="2042" cy="2042"/>
            </a:xfrm>
            <a:grpFill/>
          </p:grpSpPr>
          <p:grpSp>
            <p:nvGrpSpPr>
              <p:cNvPr id="1275" name="Group 874"/>
              <p:cNvGrpSpPr>
                <a:grpSpLocks/>
              </p:cNvGrpSpPr>
              <p:nvPr/>
            </p:nvGrpSpPr>
            <p:grpSpPr bwMode="auto">
              <a:xfrm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1279" name="Rectangle 875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80" name="Rectangle 876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76" name="Group 877"/>
              <p:cNvGrpSpPr>
                <a:grpSpLocks/>
              </p:cNvGrpSpPr>
              <p:nvPr/>
            </p:nvGrpSpPr>
            <p:grpSpPr bwMode="auto">
              <a:xfrm rot="5400000"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1277" name="Rectangle 878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78" name="Rectangle 879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268" name="Group 880"/>
            <p:cNvGrpSpPr>
              <a:grpSpLocks/>
            </p:cNvGrpSpPr>
            <p:nvPr/>
          </p:nvGrpSpPr>
          <p:grpSpPr bwMode="auto">
            <a:xfrm rot="3600000">
              <a:off x="6189884" y="2843935"/>
              <a:ext cx="1451047" cy="1451047"/>
              <a:chOff x="3982" y="1207"/>
              <a:chExt cx="2042" cy="2042"/>
            </a:xfrm>
            <a:grpFill/>
          </p:grpSpPr>
          <p:grpSp>
            <p:nvGrpSpPr>
              <p:cNvPr id="1269" name="Group 881"/>
              <p:cNvGrpSpPr>
                <a:grpSpLocks/>
              </p:cNvGrpSpPr>
              <p:nvPr/>
            </p:nvGrpSpPr>
            <p:grpSpPr bwMode="auto">
              <a:xfrm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1273" name="Rectangle 882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74" name="Rectangle 883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70" name="Group 884"/>
              <p:cNvGrpSpPr>
                <a:grpSpLocks/>
              </p:cNvGrpSpPr>
              <p:nvPr/>
            </p:nvGrpSpPr>
            <p:grpSpPr bwMode="auto">
              <a:xfrm rot="5400000"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1271" name="Rectangle 885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72" name="Rectangle 886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4" name="グループ化 13"/>
          <p:cNvGrpSpPr/>
          <p:nvPr/>
        </p:nvGrpSpPr>
        <p:grpSpPr>
          <a:xfrm>
            <a:off x="8005026" y="921987"/>
            <a:ext cx="1451047" cy="1451047"/>
            <a:chOff x="8036439" y="2843935"/>
            <a:chExt cx="1451047" cy="1451047"/>
          </a:xfrm>
          <a:gradFill>
            <a:gsLst>
              <a:gs pos="0">
                <a:srgbClr val="3399FF"/>
              </a:gs>
              <a:gs pos="16000">
                <a:srgbClr val="00CCCC"/>
              </a:gs>
              <a:gs pos="47000">
                <a:srgbClr val="9999FF"/>
              </a:gs>
              <a:gs pos="60001">
                <a:srgbClr val="2E6792"/>
              </a:gs>
              <a:gs pos="71001">
                <a:srgbClr val="3333CC"/>
              </a:gs>
              <a:gs pos="81000">
                <a:srgbClr val="1170FF"/>
              </a:gs>
              <a:gs pos="100000">
                <a:srgbClr val="006699"/>
              </a:gs>
            </a:gsLst>
            <a:lin ang="13500000" scaled="0"/>
          </a:gradFill>
        </p:grpSpPr>
        <p:grpSp>
          <p:nvGrpSpPr>
            <p:cNvPr id="1355" name="Group 866"/>
            <p:cNvGrpSpPr>
              <a:grpSpLocks/>
            </p:cNvGrpSpPr>
            <p:nvPr/>
          </p:nvGrpSpPr>
          <p:grpSpPr bwMode="auto">
            <a:xfrm>
              <a:off x="8036439" y="2843935"/>
              <a:ext cx="1451047" cy="1451047"/>
              <a:chOff x="3982" y="1207"/>
              <a:chExt cx="2042" cy="2042"/>
            </a:xfrm>
            <a:grpFill/>
          </p:grpSpPr>
          <p:grpSp>
            <p:nvGrpSpPr>
              <p:cNvPr id="1370" name="Group 867"/>
              <p:cNvGrpSpPr>
                <a:grpSpLocks/>
              </p:cNvGrpSpPr>
              <p:nvPr/>
            </p:nvGrpSpPr>
            <p:grpSpPr bwMode="auto">
              <a:xfrm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1374" name="Rectangle 868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75" name="Rectangle 869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71" name="Group 870"/>
              <p:cNvGrpSpPr>
                <a:grpSpLocks/>
              </p:cNvGrpSpPr>
              <p:nvPr/>
            </p:nvGrpSpPr>
            <p:grpSpPr bwMode="auto">
              <a:xfrm rot="5400000"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1372" name="Rectangle 871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73" name="Rectangle 872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356" name="Group 873"/>
            <p:cNvGrpSpPr>
              <a:grpSpLocks/>
            </p:cNvGrpSpPr>
            <p:nvPr/>
          </p:nvGrpSpPr>
          <p:grpSpPr bwMode="auto">
            <a:xfrm rot="1800000">
              <a:off x="8036439" y="2843935"/>
              <a:ext cx="1451047" cy="1451047"/>
              <a:chOff x="3982" y="1207"/>
              <a:chExt cx="2042" cy="2042"/>
            </a:xfrm>
            <a:grpFill/>
          </p:grpSpPr>
          <p:grpSp>
            <p:nvGrpSpPr>
              <p:cNvPr id="1364" name="Group 874"/>
              <p:cNvGrpSpPr>
                <a:grpSpLocks/>
              </p:cNvGrpSpPr>
              <p:nvPr/>
            </p:nvGrpSpPr>
            <p:grpSpPr bwMode="auto">
              <a:xfrm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1368" name="Rectangle 875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69" name="Rectangle 876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65" name="Group 877"/>
              <p:cNvGrpSpPr>
                <a:grpSpLocks/>
              </p:cNvGrpSpPr>
              <p:nvPr/>
            </p:nvGrpSpPr>
            <p:grpSpPr bwMode="auto">
              <a:xfrm rot="5400000"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1366" name="Rectangle 878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67" name="Rectangle 879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357" name="Group 880"/>
            <p:cNvGrpSpPr>
              <a:grpSpLocks/>
            </p:cNvGrpSpPr>
            <p:nvPr/>
          </p:nvGrpSpPr>
          <p:grpSpPr bwMode="auto">
            <a:xfrm rot="3600000">
              <a:off x="8036439" y="2843935"/>
              <a:ext cx="1451047" cy="1451047"/>
              <a:chOff x="3982" y="1207"/>
              <a:chExt cx="2042" cy="2042"/>
            </a:xfrm>
            <a:grpFill/>
          </p:grpSpPr>
          <p:grpSp>
            <p:nvGrpSpPr>
              <p:cNvPr id="1358" name="Group 881"/>
              <p:cNvGrpSpPr>
                <a:grpSpLocks/>
              </p:cNvGrpSpPr>
              <p:nvPr/>
            </p:nvGrpSpPr>
            <p:grpSpPr bwMode="auto">
              <a:xfrm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1362" name="Rectangle 882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63" name="Rectangle 883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59" name="Group 884"/>
              <p:cNvGrpSpPr>
                <a:grpSpLocks/>
              </p:cNvGrpSpPr>
              <p:nvPr/>
            </p:nvGrpSpPr>
            <p:grpSpPr bwMode="auto">
              <a:xfrm rot="5400000">
                <a:off x="4844" y="1207"/>
                <a:ext cx="318" cy="2042"/>
                <a:chOff x="4390" y="1207"/>
                <a:chExt cx="318" cy="2042"/>
              </a:xfrm>
              <a:grpFill/>
            </p:grpSpPr>
            <p:sp>
              <p:nvSpPr>
                <p:cNvPr id="1360" name="Rectangle 885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1207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61" name="Rectangle 886"/>
                <p:cNvSpPr>
                  <a:spLocks noChangeArrowheads="1"/>
                </p:cNvSpPr>
                <p:nvPr/>
              </p:nvSpPr>
              <p:spPr bwMode="auto">
                <a:xfrm rot="2700000">
                  <a:off x="4390" y="2931"/>
                  <a:ext cx="318" cy="3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1" name="グループ化 20"/>
          <p:cNvGrpSpPr/>
          <p:nvPr/>
        </p:nvGrpSpPr>
        <p:grpSpPr>
          <a:xfrm>
            <a:off x="2376583" y="2849846"/>
            <a:ext cx="1451047" cy="1451048"/>
            <a:chOff x="2407996" y="4771794"/>
            <a:chExt cx="1451047" cy="1451048"/>
          </a:xfrm>
          <a:gradFill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13500000" scaled="0"/>
          </a:gradFill>
        </p:grpSpPr>
        <p:grpSp>
          <p:nvGrpSpPr>
            <p:cNvPr id="1421" name="グループ化 1420"/>
            <p:cNvGrpSpPr/>
            <p:nvPr/>
          </p:nvGrpSpPr>
          <p:grpSpPr>
            <a:xfrm>
              <a:off x="2407996" y="4771795"/>
              <a:ext cx="1451047" cy="1451047"/>
              <a:chOff x="2407996" y="2843935"/>
              <a:chExt cx="1451047" cy="1451047"/>
            </a:xfrm>
            <a:grpFill/>
          </p:grpSpPr>
          <p:grpSp>
            <p:nvGrpSpPr>
              <p:cNvPr id="1422" name="Group 866"/>
              <p:cNvGrpSpPr>
                <a:grpSpLocks/>
              </p:cNvGrpSpPr>
              <p:nvPr/>
            </p:nvGrpSpPr>
            <p:grpSpPr bwMode="auto">
              <a:xfrm>
                <a:off x="2407996" y="2843935"/>
                <a:ext cx="1451047" cy="1451047"/>
                <a:chOff x="3982" y="1207"/>
                <a:chExt cx="2042" cy="2042"/>
              </a:xfrm>
              <a:grpFill/>
            </p:grpSpPr>
            <p:grpSp>
              <p:nvGrpSpPr>
                <p:cNvPr id="1437" name="Group 867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441" name="Rectangle 868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42" name="Rectangle 869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38" name="Group 870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439" name="Rectangle 871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40" name="Rectangle 872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423" name="Group 873"/>
              <p:cNvGrpSpPr>
                <a:grpSpLocks/>
              </p:cNvGrpSpPr>
              <p:nvPr/>
            </p:nvGrpSpPr>
            <p:grpSpPr bwMode="auto">
              <a:xfrm rot="1800000">
                <a:off x="2407996" y="2843935"/>
                <a:ext cx="1451047" cy="1451047"/>
                <a:chOff x="3982" y="1207"/>
                <a:chExt cx="2042" cy="2042"/>
              </a:xfrm>
              <a:grpFill/>
            </p:grpSpPr>
            <p:grpSp>
              <p:nvGrpSpPr>
                <p:cNvPr id="1431" name="Group 874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435" name="Rectangle 875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36" name="Rectangle 876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32" name="Group 877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433" name="Rectangle 878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34" name="Rectangle 879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424" name="Group 880"/>
              <p:cNvGrpSpPr>
                <a:grpSpLocks/>
              </p:cNvGrpSpPr>
              <p:nvPr/>
            </p:nvGrpSpPr>
            <p:grpSpPr bwMode="auto">
              <a:xfrm rot="3600000">
                <a:off x="2407996" y="2843935"/>
                <a:ext cx="1451047" cy="1451047"/>
                <a:chOff x="3982" y="1207"/>
                <a:chExt cx="2042" cy="2042"/>
              </a:xfrm>
              <a:grpFill/>
            </p:grpSpPr>
            <p:grpSp>
              <p:nvGrpSpPr>
                <p:cNvPr id="1425" name="Group 881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429" name="Rectangle 882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30" name="Rectangle 883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26" name="Group 884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427" name="Rectangle 885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28" name="Rectangle 886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509" name="グループ化 1508"/>
            <p:cNvGrpSpPr/>
            <p:nvPr/>
          </p:nvGrpSpPr>
          <p:grpSpPr>
            <a:xfrm rot="2565351">
              <a:off x="2407996" y="4771794"/>
              <a:ext cx="1451047" cy="1451047"/>
              <a:chOff x="2407996" y="2843935"/>
              <a:chExt cx="1451047" cy="1451047"/>
            </a:xfrm>
            <a:grpFill/>
          </p:grpSpPr>
          <p:grpSp>
            <p:nvGrpSpPr>
              <p:cNvPr id="1510" name="Group 866"/>
              <p:cNvGrpSpPr>
                <a:grpSpLocks/>
              </p:cNvGrpSpPr>
              <p:nvPr/>
            </p:nvGrpSpPr>
            <p:grpSpPr bwMode="auto">
              <a:xfrm>
                <a:off x="2407996" y="2843935"/>
                <a:ext cx="1451047" cy="1451047"/>
                <a:chOff x="3982" y="1207"/>
                <a:chExt cx="2042" cy="2042"/>
              </a:xfrm>
              <a:grpFill/>
            </p:grpSpPr>
            <p:grpSp>
              <p:nvGrpSpPr>
                <p:cNvPr id="1525" name="Group 867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29" name="Rectangle 868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30" name="Rectangle 869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26" name="Group 870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27" name="Rectangle 871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28" name="Rectangle 872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511" name="Group 873"/>
              <p:cNvGrpSpPr>
                <a:grpSpLocks/>
              </p:cNvGrpSpPr>
              <p:nvPr/>
            </p:nvGrpSpPr>
            <p:grpSpPr bwMode="auto">
              <a:xfrm rot="1800000">
                <a:off x="2407996" y="2843935"/>
                <a:ext cx="1451047" cy="1451047"/>
                <a:chOff x="3982" y="1207"/>
                <a:chExt cx="2042" cy="2042"/>
              </a:xfrm>
              <a:grpFill/>
            </p:grpSpPr>
            <p:grpSp>
              <p:nvGrpSpPr>
                <p:cNvPr id="1519" name="Group 874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23" name="Rectangle 875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24" name="Rectangle 876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20" name="Group 877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21" name="Rectangle 878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22" name="Rectangle 879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512" name="Group 880"/>
              <p:cNvGrpSpPr>
                <a:grpSpLocks/>
              </p:cNvGrpSpPr>
              <p:nvPr/>
            </p:nvGrpSpPr>
            <p:grpSpPr bwMode="auto">
              <a:xfrm rot="3600000">
                <a:off x="2407996" y="2843935"/>
                <a:ext cx="1451047" cy="1451047"/>
                <a:chOff x="3982" y="1207"/>
                <a:chExt cx="2042" cy="2042"/>
              </a:xfrm>
              <a:grpFill/>
            </p:grpSpPr>
            <p:grpSp>
              <p:nvGrpSpPr>
                <p:cNvPr id="1513" name="Group 881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17" name="Rectangle 882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18" name="Rectangle 883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14" name="Group 884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15" name="Rectangle 885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16" name="Rectangle 886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20" name="グループ化 19"/>
          <p:cNvGrpSpPr/>
          <p:nvPr/>
        </p:nvGrpSpPr>
        <p:grpSpPr>
          <a:xfrm>
            <a:off x="4276405" y="2849846"/>
            <a:ext cx="1451047" cy="1451048"/>
            <a:chOff x="4307818" y="4771794"/>
            <a:chExt cx="1451047" cy="1451048"/>
          </a:xfrm>
          <a:gradFill>
            <a:gsLst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lin ang="13500000" scaled="0"/>
          </a:gradFill>
        </p:grpSpPr>
        <p:grpSp>
          <p:nvGrpSpPr>
            <p:cNvPr id="1443" name="グループ化 1442"/>
            <p:cNvGrpSpPr/>
            <p:nvPr/>
          </p:nvGrpSpPr>
          <p:grpSpPr>
            <a:xfrm>
              <a:off x="4307818" y="4771795"/>
              <a:ext cx="1451047" cy="1451047"/>
              <a:chOff x="4307818" y="2843935"/>
              <a:chExt cx="1451047" cy="1451047"/>
            </a:xfrm>
            <a:grpFill/>
          </p:grpSpPr>
          <p:grpSp>
            <p:nvGrpSpPr>
              <p:cNvPr id="1444" name="Group 866"/>
              <p:cNvGrpSpPr>
                <a:grpSpLocks/>
              </p:cNvGrpSpPr>
              <p:nvPr/>
            </p:nvGrpSpPr>
            <p:grpSpPr bwMode="auto">
              <a:xfrm>
                <a:off x="4307818" y="2843935"/>
                <a:ext cx="1451047" cy="1451047"/>
                <a:chOff x="3982" y="1207"/>
                <a:chExt cx="2042" cy="2042"/>
              </a:xfrm>
              <a:grpFill/>
            </p:grpSpPr>
            <p:grpSp>
              <p:nvGrpSpPr>
                <p:cNvPr id="1459" name="Group 867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463" name="Rectangle 868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4" name="Rectangle 869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60" name="Group 870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461" name="Rectangle 871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2" name="Rectangle 872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445" name="Group 873"/>
              <p:cNvGrpSpPr>
                <a:grpSpLocks/>
              </p:cNvGrpSpPr>
              <p:nvPr/>
            </p:nvGrpSpPr>
            <p:grpSpPr bwMode="auto">
              <a:xfrm rot="1800000">
                <a:off x="4307818" y="2843935"/>
                <a:ext cx="1451047" cy="1451047"/>
                <a:chOff x="3982" y="1207"/>
                <a:chExt cx="2042" cy="2042"/>
              </a:xfrm>
              <a:grpFill/>
            </p:grpSpPr>
            <p:grpSp>
              <p:nvGrpSpPr>
                <p:cNvPr id="1453" name="Group 874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457" name="Rectangle 875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8" name="Rectangle 876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54" name="Group 877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455" name="Rectangle 878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6" name="Rectangle 879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446" name="Group 880"/>
              <p:cNvGrpSpPr>
                <a:grpSpLocks/>
              </p:cNvGrpSpPr>
              <p:nvPr/>
            </p:nvGrpSpPr>
            <p:grpSpPr bwMode="auto">
              <a:xfrm rot="3600000">
                <a:off x="4307818" y="2843935"/>
                <a:ext cx="1451047" cy="1451047"/>
                <a:chOff x="3982" y="1207"/>
                <a:chExt cx="2042" cy="2042"/>
              </a:xfrm>
              <a:grpFill/>
            </p:grpSpPr>
            <p:grpSp>
              <p:nvGrpSpPr>
                <p:cNvPr id="1447" name="Group 881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451" name="Rectangle 882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2" name="Rectangle 883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48" name="Group 884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449" name="Rectangle 885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0" name="Rectangle 886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531" name="グループ化 1530"/>
            <p:cNvGrpSpPr/>
            <p:nvPr/>
          </p:nvGrpSpPr>
          <p:grpSpPr>
            <a:xfrm rot="1039753">
              <a:off x="4307818" y="4771794"/>
              <a:ext cx="1451047" cy="1451047"/>
              <a:chOff x="4307818" y="2843935"/>
              <a:chExt cx="1451047" cy="1451047"/>
            </a:xfrm>
            <a:grpFill/>
          </p:grpSpPr>
          <p:grpSp>
            <p:nvGrpSpPr>
              <p:cNvPr id="1532" name="Group 866"/>
              <p:cNvGrpSpPr>
                <a:grpSpLocks/>
              </p:cNvGrpSpPr>
              <p:nvPr/>
            </p:nvGrpSpPr>
            <p:grpSpPr bwMode="auto">
              <a:xfrm>
                <a:off x="4307818" y="2843935"/>
                <a:ext cx="1451047" cy="1451047"/>
                <a:chOff x="3982" y="1207"/>
                <a:chExt cx="2042" cy="2042"/>
              </a:xfrm>
              <a:grpFill/>
            </p:grpSpPr>
            <p:grpSp>
              <p:nvGrpSpPr>
                <p:cNvPr id="1547" name="Group 867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51" name="Rectangle 868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52" name="Rectangle 869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48" name="Group 870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49" name="Rectangle 871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50" name="Rectangle 872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533" name="Group 873"/>
              <p:cNvGrpSpPr>
                <a:grpSpLocks/>
              </p:cNvGrpSpPr>
              <p:nvPr/>
            </p:nvGrpSpPr>
            <p:grpSpPr bwMode="auto">
              <a:xfrm rot="1800000">
                <a:off x="4307818" y="2843935"/>
                <a:ext cx="1451047" cy="1451047"/>
                <a:chOff x="3982" y="1207"/>
                <a:chExt cx="2042" cy="2042"/>
              </a:xfrm>
              <a:grpFill/>
            </p:grpSpPr>
            <p:grpSp>
              <p:nvGrpSpPr>
                <p:cNvPr id="1541" name="Group 874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45" name="Rectangle 875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46" name="Rectangle 876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42" name="Group 877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43" name="Rectangle 878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44" name="Rectangle 879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534" name="Group 880"/>
              <p:cNvGrpSpPr>
                <a:grpSpLocks/>
              </p:cNvGrpSpPr>
              <p:nvPr/>
            </p:nvGrpSpPr>
            <p:grpSpPr bwMode="auto">
              <a:xfrm rot="3600000">
                <a:off x="4307818" y="2843935"/>
                <a:ext cx="1451047" cy="1451047"/>
                <a:chOff x="3982" y="1207"/>
                <a:chExt cx="2042" cy="2042"/>
              </a:xfrm>
              <a:grpFill/>
            </p:grpSpPr>
            <p:grpSp>
              <p:nvGrpSpPr>
                <p:cNvPr id="1535" name="Group 881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39" name="Rectangle 882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40" name="Rectangle 883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36" name="Group 884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37" name="Rectangle 885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38" name="Rectangle 886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19" name="グループ化 18"/>
          <p:cNvGrpSpPr/>
          <p:nvPr/>
        </p:nvGrpSpPr>
        <p:grpSpPr>
          <a:xfrm>
            <a:off x="6158471" y="2849846"/>
            <a:ext cx="1451047" cy="1451048"/>
            <a:chOff x="6189884" y="4771794"/>
            <a:chExt cx="1451047" cy="1451048"/>
          </a:xfr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13500000" scaled="0"/>
          </a:gradFill>
        </p:grpSpPr>
        <p:grpSp>
          <p:nvGrpSpPr>
            <p:cNvPr id="1465" name="グループ化 1464"/>
            <p:cNvGrpSpPr/>
            <p:nvPr/>
          </p:nvGrpSpPr>
          <p:grpSpPr>
            <a:xfrm>
              <a:off x="6189884" y="4771795"/>
              <a:ext cx="1451047" cy="1451047"/>
              <a:chOff x="6189884" y="2843935"/>
              <a:chExt cx="1451047" cy="1451047"/>
            </a:xfrm>
            <a:grpFill/>
          </p:grpSpPr>
          <p:grpSp>
            <p:nvGrpSpPr>
              <p:cNvPr id="1466" name="Group 866"/>
              <p:cNvGrpSpPr>
                <a:grpSpLocks/>
              </p:cNvGrpSpPr>
              <p:nvPr/>
            </p:nvGrpSpPr>
            <p:grpSpPr bwMode="auto">
              <a:xfrm>
                <a:off x="6189884" y="2843935"/>
                <a:ext cx="1451047" cy="1451047"/>
                <a:chOff x="3982" y="1207"/>
                <a:chExt cx="2042" cy="2042"/>
              </a:xfrm>
              <a:grpFill/>
            </p:grpSpPr>
            <p:grpSp>
              <p:nvGrpSpPr>
                <p:cNvPr id="1481" name="Group 867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485" name="Rectangle 868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86" name="Rectangle 869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82" name="Group 870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483" name="Rectangle 871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84" name="Rectangle 872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467" name="Group 873"/>
              <p:cNvGrpSpPr>
                <a:grpSpLocks/>
              </p:cNvGrpSpPr>
              <p:nvPr/>
            </p:nvGrpSpPr>
            <p:grpSpPr bwMode="auto">
              <a:xfrm rot="1800000">
                <a:off x="6189884" y="2843935"/>
                <a:ext cx="1451047" cy="1451047"/>
                <a:chOff x="3982" y="1207"/>
                <a:chExt cx="2042" cy="2042"/>
              </a:xfrm>
              <a:grpFill/>
            </p:grpSpPr>
            <p:grpSp>
              <p:nvGrpSpPr>
                <p:cNvPr id="1475" name="Group 874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479" name="Rectangle 875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80" name="Rectangle 876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76" name="Group 877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477" name="Rectangle 878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8" name="Rectangle 879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468" name="Group 880"/>
              <p:cNvGrpSpPr>
                <a:grpSpLocks/>
              </p:cNvGrpSpPr>
              <p:nvPr/>
            </p:nvGrpSpPr>
            <p:grpSpPr bwMode="auto">
              <a:xfrm rot="3600000">
                <a:off x="6189884" y="2843935"/>
                <a:ext cx="1451047" cy="1451047"/>
                <a:chOff x="3982" y="1207"/>
                <a:chExt cx="2042" cy="2042"/>
              </a:xfrm>
              <a:grpFill/>
            </p:grpSpPr>
            <p:grpSp>
              <p:nvGrpSpPr>
                <p:cNvPr id="1469" name="Group 881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473" name="Rectangle 882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4" name="Rectangle 883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70" name="Group 884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471" name="Rectangle 885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2" name="Rectangle 886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553" name="グループ化 1552"/>
            <p:cNvGrpSpPr/>
            <p:nvPr/>
          </p:nvGrpSpPr>
          <p:grpSpPr>
            <a:xfrm rot="845960">
              <a:off x="6189884" y="4771794"/>
              <a:ext cx="1451047" cy="1451047"/>
              <a:chOff x="6189884" y="2843935"/>
              <a:chExt cx="1451047" cy="1451047"/>
            </a:xfrm>
            <a:grpFill/>
          </p:grpSpPr>
          <p:grpSp>
            <p:nvGrpSpPr>
              <p:cNvPr id="1554" name="Group 866"/>
              <p:cNvGrpSpPr>
                <a:grpSpLocks/>
              </p:cNvGrpSpPr>
              <p:nvPr/>
            </p:nvGrpSpPr>
            <p:grpSpPr bwMode="auto">
              <a:xfrm>
                <a:off x="6189884" y="2843935"/>
                <a:ext cx="1451047" cy="1451047"/>
                <a:chOff x="3982" y="1207"/>
                <a:chExt cx="2042" cy="2042"/>
              </a:xfrm>
              <a:grpFill/>
            </p:grpSpPr>
            <p:grpSp>
              <p:nvGrpSpPr>
                <p:cNvPr id="1569" name="Group 867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73" name="Rectangle 868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74" name="Rectangle 869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70" name="Group 870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71" name="Rectangle 871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72" name="Rectangle 872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555" name="Group 873"/>
              <p:cNvGrpSpPr>
                <a:grpSpLocks/>
              </p:cNvGrpSpPr>
              <p:nvPr/>
            </p:nvGrpSpPr>
            <p:grpSpPr bwMode="auto">
              <a:xfrm rot="1800000">
                <a:off x="6189884" y="2843935"/>
                <a:ext cx="1451047" cy="1451047"/>
                <a:chOff x="3982" y="1207"/>
                <a:chExt cx="2042" cy="2042"/>
              </a:xfrm>
              <a:grpFill/>
            </p:grpSpPr>
            <p:grpSp>
              <p:nvGrpSpPr>
                <p:cNvPr id="1563" name="Group 874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67" name="Rectangle 875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68" name="Rectangle 876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64" name="Group 877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65" name="Rectangle 878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66" name="Rectangle 879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556" name="Group 880"/>
              <p:cNvGrpSpPr>
                <a:grpSpLocks/>
              </p:cNvGrpSpPr>
              <p:nvPr/>
            </p:nvGrpSpPr>
            <p:grpSpPr bwMode="auto">
              <a:xfrm rot="3600000">
                <a:off x="6189884" y="2843935"/>
                <a:ext cx="1451047" cy="1451047"/>
                <a:chOff x="3982" y="1207"/>
                <a:chExt cx="2042" cy="2042"/>
              </a:xfrm>
              <a:grpFill/>
            </p:grpSpPr>
            <p:grpSp>
              <p:nvGrpSpPr>
                <p:cNvPr id="1557" name="Group 881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61" name="Rectangle 882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62" name="Rectangle 883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58" name="Group 884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59" name="Rectangle 885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60" name="Rectangle 886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18" name="グループ化 17"/>
          <p:cNvGrpSpPr/>
          <p:nvPr/>
        </p:nvGrpSpPr>
        <p:grpSpPr>
          <a:xfrm>
            <a:off x="8005026" y="2849846"/>
            <a:ext cx="1451047" cy="1451048"/>
            <a:chOff x="8036439" y="4771794"/>
            <a:chExt cx="1451047" cy="1451048"/>
          </a:xfrm>
          <a:gradFill>
            <a:gsLst>
              <a:gs pos="0">
                <a:srgbClr val="3399FF"/>
              </a:gs>
              <a:gs pos="16000">
                <a:srgbClr val="00CCCC"/>
              </a:gs>
              <a:gs pos="47000">
                <a:srgbClr val="9999FF"/>
              </a:gs>
              <a:gs pos="60001">
                <a:srgbClr val="2E6792"/>
              </a:gs>
              <a:gs pos="71001">
                <a:srgbClr val="3333CC"/>
              </a:gs>
              <a:gs pos="81000">
                <a:srgbClr val="1170FF"/>
              </a:gs>
              <a:gs pos="100000">
                <a:srgbClr val="006699"/>
              </a:gs>
            </a:gsLst>
            <a:lin ang="13500000" scaled="0"/>
          </a:gradFill>
        </p:grpSpPr>
        <p:grpSp>
          <p:nvGrpSpPr>
            <p:cNvPr id="1487" name="グループ化 1486"/>
            <p:cNvGrpSpPr/>
            <p:nvPr/>
          </p:nvGrpSpPr>
          <p:grpSpPr>
            <a:xfrm>
              <a:off x="8036439" y="4771795"/>
              <a:ext cx="1451047" cy="1451047"/>
              <a:chOff x="8036439" y="2843935"/>
              <a:chExt cx="1451047" cy="1451047"/>
            </a:xfrm>
            <a:grpFill/>
          </p:grpSpPr>
          <p:grpSp>
            <p:nvGrpSpPr>
              <p:cNvPr id="1488" name="Group 866"/>
              <p:cNvGrpSpPr>
                <a:grpSpLocks/>
              </p:cNvGrpSpPr>
              <p:nvPr/>
            </p:nvGrpSpPr>
            <p:grpSpPr bwMode="auto">
              <a:xfrm>
                <a:off x="8036439" y="2843935"/>
                <a:ext cx="1451047" cy="1451047"/>
                <a:chOff x="3982" y="1207"/>
                <a:chExt cx="2042" cy="2042"/>
              </a:xfrm>
              <a:grpFill/>
            </p:grpSpPr>
            <p:grpSp>
              <p:nvGrpSpPr>
                <p:cNvPr id="1503" name="Group 867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07" name="Rectangle 868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08" name="Rectangle 869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04" name="Group 870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05" name="Rectangle 871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06" name="Rectangle 872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489" name="Group 873"/>
              <p:cNvGrpSpPr>
                <a:grpSpLocks/>
              </p:cNvGrpSpPr>
              <p:nvPr/>
            </p:nvGrpSpPr>
            <p:grpSpPr bwMode="auto">
              <a:xfrm rot="1800000">
                <a:off x="8036439" y="2843935"/>
                <a:ext cx="1451047" cy="1451047"/>
                <a:chOff x="3982" y="1207"/>
                <a:chExt cx="2042" cy="2042"/>
              </a:xfrm>
              <a:grpFill/>
            </p:grpSpPr>
            <p:grpSp>
              <p:nvGrpSpPr>
                <p:cNvPr id="1497" name="Group 874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01" name="Rectangle 875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02" name="Rectangle 876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98" name="Group 877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499" name="Rectangle 878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00" name="Rectangle 879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490" name="Group 880"/>
              <p:cNvGrpSpPr>
                <a:grpSpLocks/>
              </p:cNvGrpSpPr>
              <p:nvPr/>
            </p:nvGrpSpPr>
            <p:grpSpPr bwMode="auto">
              <a:xfrm rot="3600000">
                <a:off x="8036439" y="2843935"/>
                <a:ext cx="1451047" cy="1451047"/>
                <a:chOff x="3982" y="1207"/>
                <a:chExt cx="2042" cy="2042"/>
              </a:xfrm>
              <a:grpFill/>
            </p:grpSpPr>
            <p:grpSp>
              <p:nvGrpSpPr>
                <p:cNvPr id="1491" name="Group 881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495" name="Rectangle 882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6" name="Rectangle 883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92" name="Group 884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493" name="Rectangle 885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4" name="Rectangle 886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575" name="グループ化 1574"/>
            <p:cNvGrpSpPr/>
            <p:nvPr/>
          </p:nvGrpSpPr>
          <p:grpSpPr>
            <a:xfrm rot="896550">
              <a:off x="8036439" y="4771794"/>
              <a:ext cx="1451047" cy="1451047"/>
              <a:chOff x="8036439" y="2843935"/>
              <a:chExt cx="1451047" cy="1451047"/>
            </a:xfrm>
            <a:grpFill/>
          </p:grpSpPr>
          <p:grpSp>
            <p:nvGrpSpPr>
              <p:cNvPr id="1576" name="Group 866"/>
              <p:cNvGrpSpPr>
                <a:grpSpLocks/>
              </p:cNvGrpSpPr>
              <p:nvPr/>
            </p:nvGrpSpPr>
            <p:grpSpPr bwMode="auto">
              <a:xfrm>
                <a:off x="8036439" y="2843935"/>
                <a:ext cx="1451047" cy="1451047"/>
                <a:chOff x="3982" y="1207"/>
                <a:chExt cx="2042" cy="2042"/>
              </a:xfrm>
              <a:grpFill/>
            </p:grpSpPr>
            <p:grpSp>
              <p:nvGrpSpPr>
                <p:cNvPr id="1591" name="Group 867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95" name="Rectangle 868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96" name="Rectangle 869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92" name="Group 870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93" name="Rectangle 871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94" name="Rectangle 872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577" name="Group 873"/>
              <p:cNvGrpSpPr>
                <a:grpSpLocks/>
              </p:cNvGrpSpPr>
              <p:nvPr/>
            </p:nvGrpSpPr>
            <p:grpSpPr bwMode="auto">
              <a:xfrm rot="1800000">
                <a:off x="8036439" y="2843935"/>
                <a:ext cx="1451047" cy="1451047"/>
                <a:chOff x="3982" y="1207"/>
                <a:chExt cx="2042" cy="2042"/>
              </a:xfrm>
              <a:grpFill/>
            </p:grpSpPr>
            <p:grpSp>
              <p:nvGrpSpPr>
                <p:cNvPr id="1585" name="Group 874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89" name="Rectangle 875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90" name="Rectangle 876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86" name="Group 877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87" name="Rectangle 878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88" name="Rectangle 879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578" name="Group 880"/>
              <p:cNvGrpSpPr>
                <a:grpSpLocks/>
              </p:cNvGrpSpPr>
              <p:nvPr/>
            </p:nvGrpSpPr>
            <p:grpSpPr bwMode="auto">
              <a:xfrm rot="3600000">
                <a:off x="8036439" y="2843935"/>
                <a:ext cx="1451047" cy="1451047"/>
                <a:chOff x="3982" y="1207"/>
                <a:chExt cx="2042" cy="2042"/>
              </a:xfrm>
              <a:grpFill/>
            </p:grpSpPr>
            <p:grpSp>
              <p:nvGrpSpPr>
                <p:cNvPr id="1579" name="Group 881"/>
                <p:cNvGrpSpPr>
                  <a:grpSpLocks/>
                </p:cNvGrpSpPr>
                <p:nvPr/>
              </p:nvGrpSpPr>
              <p:grpSpPr bwMode="auto">
                <a:xfrm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83" name="Rectangle 882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84" name="Rectangle 883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80" name="Group 884"/>
                <p:cNvGrpSpPr>
                  <a:grpSpLocks/>
                </p:cNvGrpSpPr>
                <p:nvPr/>
              </p:nvGrpSpPr>
              <p:grpSpPr bwMode="auto">
                <a:xfrm rot="5400000">
                  <a:off x="4844" y="1207"/>
                  <a:ext cx="318" cy="2042"/>
                  <a:chOff x="4390" y="1207"/>
                  <a:chExt cx="318" cy="2042"/>
                </a:xfrm>
                <a:grpFill/>
              </p:grpSpPr>
              <p:sp>
                <p:nvSpPr>
                  <p:cNvPr id="1581" name="Rectangle 885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1207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82" name="Rectangle 886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390" y="2931"/>
                    <a:ext cx="318" cy="318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2" name="グループ化 1"/>
          <p:cNvGrpSpPr/>
          <p:nvPr/>
        </p:nvGrpSpPr>
        <p:grpSpPr>
          <a:xfrm>
            <a:off x="497505" y="4783097"/>
            <a:ext cx="1432575" cy="1432575"/>
            <a:chOff x="497505" y="4783097"/>
            <a:chExt cx="1432575" cy="1432575"/>
          </a:xfr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13500000" scaled="0"/>
          </a:gradFill>
        </p:grpSpPr>
        <p:grpSp>
          <p:nvGrpSpPr>
            <p:cNvPr id="447" name="Group 887"/>
            <p:cNvGrpSpPr>
              <a:grpSpLocks/>
            </p:cNvGrpSpPr>
            <p:nvPr/>
          </p:nvGrpSpPr>
          <p:grpSpPr bwMode="auto">
            <a:xfrm>
              <a:off x="497505" y="4783097"/>
              <a:ext cx="1432575" cy="1432575"/>
              <a:chOff x="3982" y="1207"/>
              <a:chExt cx="2042" cy="2042"/>
            </a:xfrm>
            <a:grpFill/>
          </p:grpSpPr>
          <p:grpSp>
            <p:nvGrpSpPr>
              <p:cNvPr id="448" name="Group 888"/>
              <p:cNvGrpSpPr>
                <a:grpSpLocks/>
              </p:cNvGrpSpPr>
              <p:nvPr/>
            </p:nvGrpSpPr>
            <p:grpSpPr bwMode="auto">
              <a:xfrm>
                <a:off x="3982" y="1207"/>
                <a:ext cx="2042" cy="2042"/>
                <a:chOff x="3982" y="1207"/>
                <a:chExt cx="2042" cy="2042"/>
              </a:xfrm>
              <a:grpFill/>
            </p:grpSpPr>
            <p:grpSp>
              <p:nvGrpSpPr>
                <p:cNvPr id="471" name="Group 889"/>
                <p:cNvGrpSpPr>
                  <a:grpSpLocks/>
                </p:cNvGrpSpPr>
                <p:nvPr/>
              </p:nvGrpSpPr>
              <p:grpSpPr bwMode="auto">
                <a:xfrm>
                  <a:off x="3982" y="1207"/>
                  <a:ext cx="2042" cy="2042"/>
                  <a:chOff x="3982" y="1207"/>
                  <a:chExt cx="2042" cy="2042"/>
                </a:xfrm>
                <a:grpFill/>
              </p:grpSpPr>
              <p:grpSp>
                <p:nvGrpSpPr>
                  <p:cNvPr id="486" name="Group 890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490" name="Rectangle 89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91" name="Rectangle 89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87" name="Group 89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488" name="Rectangle 894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89" name="Rectangle 89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472" name="Group 896"/>
                <p:cNvGrpSpPr>
                  <a:grpSpLocks/>
                </p:cNvGrpSpPr>
                <p:nvPr/>
              </p:nvGrpSpPr>
              <p:grpSpPr bwMode="auto">
                <a:xfrm rot="1800000">
                  <a:off x="3982" y="1207"/>
                  <a:ext cx="2042" cy="2042"/>
                  <a:chOff x="3982" y="1207"/>
                  <a:chExt cx="2042" cy="2042"/>
                </a:xfrm>
                <a:grpFill/>
              </p:grpSpPr>
              <p:grpSp>
                <p:nvGrpSpPr>
                  <p:cNvPr id="480" name="Group 89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484" name="Rectangle 89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85" name="Rectangle 89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81" name="Group 90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482" name="Rectangle 90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83" name="Rectangle 90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473" name="Group 903"/>
                <p:cNvGrpSpPr>
                  <a:grpSpLocks/>
                </p:cNvGrpSpPr>
                <p:nvPr/>
              </p:nvGrpSpPr>
              <p:grpSpPr bwMode="auto">
                <a:xfrm rot="3600000">
                  <a:off x="3982" y="1207"/>
                  <a:ext cx="2042" cy="2042"/>
                  <a:chOff x="3982" y="1207"/>
                  <a:chExt cx="2042" cy="2042"/>
                </a:xfrm>
                <a:grpFill/>
              </p:grpSpPr>
              <p:grpSp>
                <p:nvGrpSpPr>
                  <p:cNvPr id="474" name="Group 90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478" name="Rectangle 90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79" name="Rectangle 90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75" name="Group 90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476" name="Rectangle 90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77" name="Rectangle 90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449" name="Group 910"/>
              <p:cNvGrpSpPr>
                <a:grpSpLocks/>
              </p:cNvGrpSpPr>
              <p:nvPr/>
            </p:nvGrpSpPr>
            <p:grpSpPr bwMode="auto">
              <a:xfrm rot="900000">
                <a:off x="3982" y="1207"/>
                <a:ext cx="2042" cy="2042"/>
                <a:chOff x="3982" y="1207"/>
                <a:chExt cx="2042" cy="2042"/>
              </a:xfrm>
              <a:grpFill/>
            </p:grpSpPr>
            <p:grpSp>
              <p:nvGrpSpPr>
                <p:cNvPr id="450" name="Group 911"/>
                <p:cNvGrpSpPr>
                  <a:grpSpLocks/>
                </p:cNvGrpSpPr>
                <p:nvPr/>
              </p:nvGrpSpPr>
              <p:grpSpPr bwMode="auto">
                <a:xfrm>
                  <a:off x="3982" y="1207"/>
                  <a:ext cx="2042" cy="2042"/>
                  <a:chOff x="3982" y="1207"/>
                  <a:chExt cx="2042" cy="2042"/>
                </a:xfrm>
                <a:grpFill/>
              </p:grpSpPr>
              <p:grpSp>
                <p:nvGrpSpPr>
                  <p:cNvPr id="465" name="Group 912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469" name="Rectangle 91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70" name="Rectangle 914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66" name="Group 91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467" name="Rectangle 91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68" name="Rectangle 917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451" name="Group 918"/>
                <p:cNvGrpSpPr>
                  <a:grpSpLocks/>
                </p:cNvGrpSpPr>
                <p:nvPr/>
              </p:nvGrpSpPr>
              <p:grpSpPr bwMode="auto">
                <a:xfrm rot="1800000">
                  <a:off x="3982" y="1207"/>
                  <a:ext cx="2042" cy="2042"/>
                  <a:chOff x="3982" y="1207"/>
                  <a:chExt cx="2042" cy="2042"/>
                </a:xfrm>
                <a:grpFill/>
              </p:grpSpPr>
              <p:grpSp>
                <p:nvGrpSpPr>
                  <p:cNvPr id="459" name="Group 919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463" name="Rectangle 920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64" name="Rectangle 92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60" name="Group 922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461" name="Rectangle 92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62" name="Rectangle 924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452" name="Group 925"/>
                <p:cNvGrpSpPr>
                  <a:grpSpLocks/>
                </p:cNvGrpSpPr>
                <p:nvPr/>
              </p:nvGrpSpPr>
              <p:grpSpPr bwMode="auto">
                <a:xfrm rot="3600000">
                  <a:off x="3982" y="1207"/>
                  <a:ext cx="2042" cy="2042"/>
                  <a:chOff x="3982" y="1207"/>
                  <a:chExt cx="2042" cy="2042"/>
                </a:xfrm>
                <a:grpFill/>
              </p:grpSpPr>
              <p:grpSp>
                <p:nvGrpSpPr>
                  <p:cNvPr id="453" name="Group 926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457" name="Rectangle 927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58" name="Rectangle 92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54" name="Group 929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455" name="Rectangle 930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56" name="Rectangle 93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672" name="Group 887"/>
            <p:cNvGrpSpPr>
              <a:grpSpLocks/>
            </p:cNvGrpSpPr>
            <p:nvPr/>
          </p:nvGrpSpPr>
          <p:grpSpPr bwMode="auto">
            <a:xfrm>
              <a:off x="707805" y="4993398"/>
              <a:ext cx="1011974" cy="1011972"/>
              <a:chOff x="3982" y="1207"/>
              <a:chExt cx="2042" cy="2042"/>
            </a:xfrm>
            <a:grpFill/>
          </p:grpSpPr>
          <p:grpSp>
            <p:nvGrpSpPr>
              <p:cNvPr id="673" name="Group 888"/>
              <p:cNvGrpSpPr>
                <a:grpSpLocks/>
              </p:cNvGrpSpPr>
              <p:nvPr/>
            </p:nvGrpSpPr>
            <p:grpSpPr bwMode="auto">
              <a:xfrm>
                <a:off x="3982" y="1207"/>
                <a:ext cx="2042" cy="2042"/>
                <a:chOff x="3982" y="1207"/>
                <a:chExt cx="2042" cy="2042"/>
              </a:xfrm>
              <a:grpFill/>
            </p:grpSpPr>
            <p:grpSp>
              <p:nvGrpSpPr>
                <p:cNvPr id="696" name="Group 889"/>
                <p:cNvGrpSpPr>
                  <a:grpSpLocks/>
                </p:cNvGrpSpPr>
                <p:nvPr/>
              </p:nvGrpSpPr>
              <p:grpSpPr bwMode="auto">
                <a:xfrm>
                  <a:off x="3982" y="1207"/>
                  <a:ext cx="2042" cy="2042"/>
                  <a:chOff x="3982" y="1207"/>
                  <a:chExt cx="2042" cy="2042"/>
                </a:xfrm>
                <a:grpFill/>
              </p:grpSpPr>
              <p:grpSp>
                <p:nvGrpSpPr>
                  <p:cNvPr id="711" name="Group 890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715" name="Rectangle 89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16" name="Rectangle 89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12" name="Group 89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713" name="Rectangle 894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14" name="Rectangle 89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697" name="Group 896"/>
                <p:cNvGrpSpPr>
                  <a:grpSpLocks/>
                </p:cNvGrpSpPr>
                <p:nvPr/>
              </p:nvGrpSpPr>
              <p:grpSpPr bwMode="auto">
                <a:xfrm rot="1800000">
                  <a:off x="3982" y="1207"/>
                  <a:ext cx="2042" cy="2042"/>
                  <a:chOff x="3982" y="1207"/>
                  <a:chExt cx="2042" cy="2042"/>
                </a:xfrm>
                <a:grpFill/>
              </p:grpSpPr>
              <p:grpSp>
                <p:nvGrpSpPr>
                  <p:cNvPr id="705" name="Group 89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709" name="Rectangle 89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10" name="Rectangle 89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06" name="Group 90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707" name="Rectangle 90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08" name="Rectangle 90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698" name="Group 903"/>
                <p:cNvGrpSpPr>
                  <a:grpSpLocks/>
                </p:cNvGrpSpPr>
                <p:nvPr/>
              </p:nvGrpSpPr>
              <p:grpSpPr bwMode="auto">
                <a:xfrm rot="3600000">
                  <a:off x="3982" y="1207"/>
                  <a:ext cx="2042" cy="2042"/>
                  <a:chOff x="3982" y="1207"/>
                  <a:chExt cx="2042" cy="2042"/>
                </a:xfrm>
                <a:grpFill/>
              </p:grpSpPr>
              <p:grpSp>
                <p:nvGrpSpPr>
                  <p:cNvPr id="699" name="Group 90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703" name="Rectangle 90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04" name="Rectangle 90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00" name="Group 90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701" name="Rectangle 90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02" name="Rectangle 90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674" name="Group 910"/>
              <p:cNvGrpSpPr>
                <a:grpSpLocks/>
              </p:cNvGrpSpPr>
              <p:nvPr/>
            </p:nvGrpSpPr>
            <p:grpSpPr bwMode="auto">
              <a:xfrm rot="900000">
                <a:off x="3982" y="1207"/>
                <a:ext cx="2042" cy="2042"/>
                <a:chOff x="3982" y="1207"/>
                <a:chExt cx="2042" cy="2042"/>
              </a:xfrm>
              <a:grpFill/>
            </p:grpSpPr>
            <p:grpSp>
              <p:nvGrpSpPr>
                <p:cNvPr id="675" name="Group 911"/>
                <p:cNvGrpSpPr>
                  <a:grpSpLocks/>
                </p:cNvGrpSpPr>
                <p:nvPr/>
              </p:nvGrpSpPr>
              <p:grpSpPr bwMode="auto">
                <a:xfrm>
                  <a:off x="3982" y="1207"/>
                  <a:ext cx="2042" cy="2042"/>
                  <a:chOff x="3982" y="1207"/>
                  <a:chExt cx="2042" cy="2042"/>
                </a:xfrm>
                <a:grpFill/>
              </p:grpSpPr>
              <p:grpSp>
                <p:nvGrpSpPr>
                  <p:cNvPr id="690" name="Group 912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694" name="Rectangle 91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95" name="Rectangle 914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691" name="Group 91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692" name="Rectangle 91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93" name="Rectangle 917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676" name="Group 918"/>
                <p:cNvGrpSpPr>
                  <a:grpSpLocks/>
                </p:cNvGrpSpPr>
                <p:nvPr/>
              </p:nvGrpSpPr>
              <p:grpSpPr bwMode="auto">
                <a:xfrm rot="1800000">
                  <a:off x="3982" y="1207"/>
                  <a:ext cx="2042" cy="2042"/>
                  <a:chOff x="3982" y="1207"/>
                  <a:chExt cx="2042" cy="2042"/>
                </a:xfrm>
                <a:grpFill/>
              </p:grpSpPr>
              <p:grpSp>
                <p:nvGrpSpPr>
                  <p:cNvPr id="684" name="Group 919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688" name="Rectangle 920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89" name="Rectangle 92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685" name="Group 922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686" name="Rectangle 92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87" name="Rectangle 924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677" name="Group 925"/>
                <p:cNvGrpSpPr>
                  <a:grpSpLocks/>
                </p:cNvGrpSpPr>
                <p:nvPr/>
              </p:nvGrpSpPr>
              <p:grpSpPr bwMode="auto">
                <a:xfrm rot="3600000">
                  <a:off x="3982" y="1207"/>
                  <a:ext cx="2042" cy="2042"/>
                  <a:chOff x="3982" y="1207"/>
                  <a:chExt cx="2042" cy="2042"/>
                </a:xfrm>
                <a:grpFill/>
              </p:grpSpPr>
              <p:grpSp>
                <p:nvGrpSpPr>
                  <p:cNvPr id="678" name="Group 926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682" name="Rectangle 927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83" name="Rectangle 92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679" name="Group 929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680" name="Rectangle 930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81" name="Rectangle 93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952" name="Group 887"/>
            <p:cNvGrpSpPr>
              <a:grpSpLocks/>
            </p:cNvGrpSpPr>
            <p:nvPr/>
          </p:nvGrpSpPr>
          <p:grpSpPr bwMode="auto">
            <a:xfrm>
              <a:off x="707805" y="4993398"/>
              <a:ext cx="1011974" cy="1011972"/>
              <a:chOff x="3982" y="1207"/>
              <a:chExt cx="2042" cy="2042"/>
            </a:xfrm>
            <a:grpFill/>
          </p:grpSpPr>
          <p:grpSp>
            <p:nvGrpSpPr>
              <p:cNvPr id="953" name="Group 888"/>
              <p:cNvGrpSpPr>
                <a:grpSpLocks/>
              </p:cNvGrpSpPr>
              <p:nvPr/>
            </p:nvGrpSpPr>
            <p:grpSpPr bwMode="auto">
              <a:xfrm>
                <a:off x="3982" y="1207"/>
                <a:ext cx="2042" cy="2042"/>
                <a:chOff x="3982" y="1207"/>
                <a:chExt cx="2042" cy="2042"/>
              </a:xfrm>
              <a:grpFill/>
            </p:grpSpPr>
            <p:grpSp>
              <p:nvGrpSpPr>
                <p:cNvPr id="976" name="Group 889"/>
                <p:cNvGrpSpPr>
                  <a:grpSpLocks/>
                </p:cNvGrpSpPr>
                <p:nvPr/>
              </p:nvGrpSpPr>
              <p:grpSpPr bwMode="auto">
                <a:xfrm>
                  <a:off x="3982" y="1207"/>
                  <a:ext cx="2042" cy="2042"/>
                  <a:chOff x="3982" y="1207"/>
                  <a:chExt cx="2042" cy="2042"/>
                </a:xfrm>
                <a:grpFill/>
              </p:grpSpPr>
              <p:grpSp>
                <p:nvGrpSpPr>
                  <p:cNvPr id="991" name="Group 890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995" name="Rectangle 89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96" name="Rectangle 89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92" name="Group 89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993" name="Rectangle 894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94" name="Rectangle 89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977" name="Group 896"/>
                <p:cNvGrpSpPr>
                  <a:grpSpLocks/>
                </p:cNvGrpSpPr>
                <p:nvPr/>
              </p:nvGrpSpPr>
              <p:grpSpPr bwMode="auto">
                <a:xfrm rot="1800000">
                  <a:off x="3982" y="1207"/>
                  <a:ext cx="2042" cy="2042"/>
                  <a:chOff x="3982" y="1207"/>
                  <a:chExt cx="2042" cy="2042"/>
                </a:xfrm>
                <a:grpFill/>
              </p:grpSpPr>
              <p:grpSp>
                <p:nvGrpSpPr>
                  <p:cNvPr id="985" name="Group 89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989" name="Rectangle 89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90" name="Rectangle 89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86" name="Group 90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987" name="Rectangle 90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88" name="Rectangle 90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978" name="Group 903"/>
                <p:cNvGrpSpPr>
                  <a:grpSpLocks/>
                </p:cNvGrpSpPr>
                <p:nvPr/>
              </p:nvGrpSpPr>
              <p:grpSpPr bwMode="auto">
                <a:xfrm rot="3600000">
                  <a:off x="3982" y="1207"/>
                  <a:ext cx="2042" cy="2042"/>
                  <a:chOff x="3982" y="1207"/>
                  <a:chExt cx="2042" cy="2042"/>
                </a:xfrm>
                <a:grpFill/>
              </p:grpSpPr>
              <p:grpSp>
                <p:nvGrpSpPr>
                  <p:cNvPr id="979" name="Group 90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983" name="Rectangle 90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84" name="Rectangle 90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80" name="Group 90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981" name="Rectangle 90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82" name="Rectangle 90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954" name="Group 910"/>
              <p:cNvGrpSpPr>
                <a:grpSpLocks/>
              </p:cNvGrpSpPr>
              <p:nvPr/>
            </p:nvGrpSpPr>
            <p:grpSpPr bwMode="auto">
              <a:xfrm rot="900000">
                <a:off x="3982" y="1207"/>
                <a:ext cx="2042" cy="2042"/>
                <a:chOff x="3982" y="1207"/>
                <a:chExt cx="2042" cy="2042"/>
              </a:xfrm>
              <a:grpFill/>
            </p:grpSpPr>
            <p:grpSp>
              <p:nvGrpSpPr>
                <p:cNvPr id="955" name="Group 911"/>
                <p:cNvGrpSpPr>
                  <a:grpSpLocks/>
                </p:cNvGrpSpPr>
                <p:nvPr/>
              </p:nvGrpSpPr>
              <p:grpSpPr bwMode="auto">
                <a:xfrm>
                  <a:off x="3982" y="1207"/>
                  <a:ext cx="2042" cy="2042"/>
                  <a:chOff x="3982" y="1207"/>
                  <a:chExt cx="2042" cy="2042"/>
                </a:xfrm>
                <a:grpFill/>
              </p:grpSpPr>
              <p:grpSp>
                <p:nvGrpSpPr>
                  <p:cNvPr id="970" name="Group 912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974" name="Rectangle 91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75" name="Rectangle 914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71" name="Group 91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972" name="Rectangle 91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73" name="Rectangle 917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956" name="Group 918"/>
                <p:cNvGrpSpPr>
                  <a:grpSpLocks/>
                </p:cNvGrpSpPr>
                <p:nvPr/>
              </p:nvGrpSpPr>
              <p:grpSpPr bwMode="auto">
                <a:xfrm rot="1800000">
                  <a:off x="3982" y="1207"/>
                  <a:ext cx="2042" cy="2042"/>
                  <a:chOff x="3982" y="1207"/>
                  <a:chExt cx="2042" cy="2042"/>
                </a:xfrm>
                <a:grpFill/>
              </p:grpSpPr>
              <p:grpSp>
                <p:nvGrpSpPr>
                  <p:cNvPr id="964" name="Group 919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968" name="Rectangle 920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69" name="Rectangle 92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65" name="Group 922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966" name="Rectangle 92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67" name="Rectangle 924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957" name="Group 925"/>
                <p:cNvGrpSpPr>
                  <a:grpSpLocks/>
                </p:cNvGrpSpPr>
                <p:nvPr/>
              </p:nvGrpSpPr>
              <p:grpSpPr bwMode="auto">
                <a:xfrm rot="3600000">
                  <a:off x="3982" y="1207"/>
                  <a:ext cx="2042" cy="2042"/>
                  <a:chOff x="3982" y="1207"/>
                  <a:chExt cx="2042" cy="2042"/>
                </a:xfrm>
                <a:grpFill/>
              </p:grpSpPr>
              <p:grpSp>
                <p:nvGrpSpPr>
                  <p:cNvPr id="958" name="Group 926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962" name="Rectangle 927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63" name="Rectangle 92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59" name="Group 929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960" name="Rectangle 930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61" name="Rectangle 93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206" name="Group 887"/>
            <p:cNvGrpSpPr>
              <a:grpSpLocks/>
            </p:cNvGrpSpPr>
            <p:nvPr/>
          </p:nvGrpSpPr>
          <p:grpSpPr bwMode="auto">
            <a:xfrm>
              <a:off x="939583" y="5225175"/>
              <a:ext cx="548419" cy="548418"/>
              <a:chOff x="3982" y="1207"/>
              <a:chExt cx="2042" cy="2042"/>
            </a:xfrm>
            <a:grpFill/>
          </p:grpSpPr>
          <p:grpSp>
            <p:nvGrpSpPr>
              <p:cNvPr id="1207" name="Group 888"/>
              <p:cNvGrpSpPr>
                <a:grpSpLocks/>
              </p:cNvGrpSpPr>
              <p:nvPr/>
            </p:nvGrpSpPr>
            <p:grpSpPr bwMode="auto">
              <a:xfrm>
                <a:off x="3982" y="1207"/>
                <a:ext cx="2042" cy="2042"/>
                <a:chOff x="3982" y="1207"/>
                <a:chExt cx="2042" cy="2042"/>
              </a:xfrm>
              <a:grpFill/>
            </p:grpSpPr>
            <p:grpSp>
              <p:nvGrpSpPr>
                <p:cNvPr id="1230" name="Group 889"/>
                <p:cNvGrpSpPr>
                  <a:grpSpLocks/>
                </p:cNvGrpSpPr>
                <p:nvPr/>
              </p:nvGrpSpPr>
              <p:grpSpPr bwMode="auto">
                <a:xfrm>
                  <a:off x="3982" y="1207"/>
                  <a:ext cx="2042" cy="2042"/>
                  <a:chOff x="3982" y="1207"/>
                  <a:chExt cx="2042" cy="2042"/>
                </a:xfrm>
                <a:grpFill/>
              </p:grpSpPr>
              <p:grpSp>
                <p:nvGrpSpPr>
                  <p:cNvPr id="1287" name="Group 890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291" name="Rectangle 89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92" name="Rectangle 89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88" name="Group 89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289" name="Rectangle 894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90" name="Rectangle 89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231" name="Group 896"/>
                <p:cNvGrpSpPr>
                  <a:grpSpLocks/>
                </p:cNvGrpSpPr>
                <p:nvPr/>
              </p:nvGrpSpPr>
              <p:grpSpPr bwMode="auto">
                <a:xfrm rot="1800000">
                  <a:off x="3982" y="1207"/>
                  <a:ext cx="2042" cy="2042"/>
                  <a:chOff x="3982" y="1207"/>
                  <a:chExt cx="2042" cy="2042"/>
                </a:xfrm>
                <a:grpFill/>
              </p:grpSpPr>
              <p:grpSp>
                <p:nvGrpSpPr>
                  <p:cNvPr id="1239" name="Group 89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243" name="Rectangle 89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65" name="Rectangle 89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40" name="Group 90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241" name="Rectangle 90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42" name="Rectangle 90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232" name="Group 903"/>
                <p:cNvGrpSpPr>
                  <a:grpSpLocks/>
                </p:cNvGrpSpPr>
                <p:nvPr/>
              </p:nvGrpSpPr>
              <p:grpSpPr bwMode="auto">
                <a:xfrm rot="3600000">
                  <a:off x="3982" y="1207"/>
                  <a:ext cx="2042" cy="2042"/>
                  <a:chOff x="3982" y="1207"/>
                  <a:chExt cx="2042" cy="2042"/>
                </a:xfrm>
                <a:grpFill/>
              </p:grpSpPr>
              <p:grpSp>
                <p:nvGrpSpPr>
                  <p:cNvPr id="1233" name="Group 90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237" name="Rectangle 90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38" name="Rectangle 90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34" name="Group 90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235" name="Rectangle 90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36" name="Rectangle 90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208" name="Group 910"/>
              <p:cNvGrpSpPr>
                <a:grpSpLocks/>
              </p:cNvGrpSpPr>
              <p:nvPr/>
            </p:nvGrpSpPr>
            <p:grpSpPr bwMode="auto">
              <a:xfrm rot="900000">
                <a:off x="3982" y="1207"/>
                <a:ext cx="2042" cy="2042"/>
                <a:chOff x="3982" y="1207"/>
                <a:chExt cx="2042" cy="2042"/>
              </a:xfrm>
              <a:grpFill/>
            </p:grpSpPr>
            <p:grpSp>
              <p:nvGrpSpPr>
                <p:cNvPr id="1209" name="Group 911"/>
                <p:cNvGrpSpPr>
                  <a:grpSpLocks/>
                </p:cNvGrpSpPr>
                <p:nvPr/>
              </p:nvGrpSpPr>
              <p:grpSpPr bwMode="auto">
                <a:xfrm>
                  <a:off x="3982" y="1207"/>
                  <a:ext cx="2042" cy="2042"/>
                  <a:chOff x="3982" y="1207"/>
                  <a:chExt cx="2042" cy="2042"/>
                </a:xfrm>
                <a:grpFill/>
              </p:grpSpPr>
              <p:grpSp>
                <p:nvGrpSpPr>
                  <p:cNvPr id="1224" name="Group 912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228" name="Rectangle 91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29" name="Rectangle 914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25" name="Group 91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226" name="Rectangle 91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27" name="Rectangle 917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210" name="Group 918"/>
                <p:cNvGrpSpPr>
                  <a:grpSpLocks/>
                </p:cNvGrpSpPr>
                <p:nvPr/>
              </p:nvGrpSpPr>
              <p:grpSpPr bwMode="auto">
                <a:xfrm rot="1800000">
                  <a:off x="3982" y="1207"/>
                  <a:ext cx="2042" cy="2042"/>
                  <a:chOff x="3982" y="1207"/>
                  <a:chExt cx="2042" cy="2042"/>
                </a:xfrm>
                <a:grpFill/>
              </p:grpSpPr>
              <p:grpSp>
                <p:nvGrpSpPr>
                  <p:cNvPr id="1218" name="Group 919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222" name="Rectangle 920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23" name="Rectangle 92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19" name="Group 922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220" name="Rectangle 92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21" name="Rectangle 924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211" name="Group 925"/>
                <p:cNvGrpSpPr>
                  <a:grpSpLocks/>
                </p:cNvGrpSpPr>
                <p:nvPr/>
              </p:nvGrpSpPr>
              <p:grpSpPr bwMode="auto">
                <a:xfrm rot="3600000">
                  <a:off x="3982" y="1207"/>
                  <a:ext cx="2042" cy="2042"/>
                  <a:chOff x="3982" y="1207"/>
                  <a:chExt cx="2042" cy="2042"/>
                </a:xfrm>
                <a:grpFill/>
              </p:grpSpPr>
              <p:grpSp>
                <p:nvGrpSpPr>
                  <p:cNvPr id="1212" name="Group 926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216" name="Rectangle 927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17" name="Rectangle 92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13" name="Group 929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214" name="Rectangle 930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15" name="Rectangle 93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</p:grpSp>
      <p:grpSp>
        <p:nvGrpSpPr>
          <p:cNvPr id="3" name="グループ化 2"/>
          <p:cNvGrpSpPr/>
          <p:nvPr/>
        </p:nvGrpSpPr>
        <p:grpSpPr>
          <a:xfrm>
            <a:off x="2376583" y="4773860"/>
            <a:ext cx="1451047" cy="1451048"/>
            <a:chOff x="2376583" y="4773860"/>
            <a:chExt cx="1451047" cy="1451048"/>
          </a:xfrm>
          <a:gradFill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13500000" scaled="0"/>
          </a:gradFill>
        </p:grpSpPr>
        <p:grpSp>
          <p:nvGrpSpPr>
            <p:cNvPr id="492" name="グループ化 491"/>
            <p:cNvGrpSpPr/>
            <p:nvPr/>
          </p:nvGrpSpPr>
          <p:grpSpPr>
            <a:xfrm>
              <a:off x="2376583" y="4773860"/>
              <a:ext cx="1451047" cy="1451048"/>
              <a:chOff x="2407996" y="4771794"/>
              <a:chExt cx="1451047" cy="1451048"/>
            </a:xfrm>
            <a:grpFill/>
          </p:grpSpPr>
          <p:grpSp>
            <p:nvGrpSpPr>
              <p:cNvPr id="493" name="グループ化 492"/>
              <p:cNvGrpSpPr/>
              <p:nvPr/>
            </p:nvGrpSpPr>
            <p:grpSpPr>
              <a:xfrm>
                <a:off x="2407996" y="4771795"/>
                <a:ext cx="1451047" cy="1451047"/>
                <a:chOff x="2407996" y="2843935"/>
                <a:chExt cx="1451047" cy="1451047"/>
              </a:xfrm>
              <a:grpFill/>
            </p:grpSpPr>
            <p:grpSp>
              <p:nvGrpSpPr>
                <p:cNvPr id="516" name="Group 866"/>
                <p:cNvGrpSpPr>
                  <a:grpSpLocks/>
                </p:cNvGrpSpPr>
                <p:nvPr/>
              </p:nvGrpSpPr>
              <p:grpSpPr bwMode="auto">
                <a:xfrm>
                  <a:off x="2407996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531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35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36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532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33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34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517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2407996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525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29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30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526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27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28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518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2407996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519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23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24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520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21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22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494" name="グループ化 493"/>
              <p:cNvGrpSpPr/>
              <p:nvPr/>
            </p:nvGrpSpPr>
            <p:grpSpPr>
              <a:xfrm rot="2565351">
                <a:off x="2407996" y="4771794"/>
                <a:ext cx="1451047" cy="1451047"/>
                <a:chOff x="2407996" y="2843935"/>
                <a:chExt cx="1451047" cy="1451047"/>
              </a:xfrm>
              <a:grpFill/>
            </p:grpSpPr>
            <p:grpSp>
              <p:nvGrpSpPr>
                <p:cNvPr id="495" name="Group 866"/>
                <p:cNvGrpSpPr>
                  <a:grpSpLocks/>
                </p:cNvGrpSpPr>
                <p:nvPr/>
              </p:nvGrpSpPr>
              <p:grpSpPr bwMode="auto">
                <a:xfrm>
                  <a:off x="2407996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510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14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15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511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12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13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496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2407996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504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08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09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505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06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07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497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2407996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498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02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03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499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00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01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717" name="グループ化 716"/>
            <p:cNvGrpSpPr/>
            <p:nvPr/>
          </p:nvGrpSpPr>
          <p:grpSpPr>
            <a:xfrm>
              <a:off x="2589595" y="4986873"/>
              <a:ext cx="1025022" cy="1025022"/>
              <a:chOff x="2407996" y="4771794"/>
              <a:chExt cx="1451047" cy="1451048"/>
            </a:xfrm>
            <a:grpFill/>
          </p:grpSpPr>
          <p:grpSp>
            <p:nvGrpSpPr>
              <p:cNvPr id="718" name="グループ化 717"/>
              <p:cNvGrpSpPr/>
              <p:nvPr/>
            </p:nvGrpSpPr>
            <p:grpSpPr>
              <a:xfrm>
                <a:off x="2407996" y="4771795"/>
                <a:ext cx="1451047" cy="1451047"/>
                <a:chOff x="2407996" y="2843935"/>
                <a:chExt cx="1451047" cy="1451047"/>
              </a:xfrm>
              <a:grpFill/>
            </p:grpSpPr>
            <p:grpSp>
              <p:nvGrpSpPr>
                <p:cNvPr id="741" name="Group 866"/>
                <p:cNvGrpSpPr>
                  <a:grpSpLocks/>
                </p:cNvGrpSpPr>
                <p:nvPr/>
              </p:nvGrpSpPr>
              <p:grpSpPr bwMode="auto">
                <a:xfrm>
                  <a:off x="2407996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756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760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61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57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758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59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42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2407996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750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754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55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51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752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53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43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2407996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744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748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49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45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746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47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719" name="グループ化 718"/>
              <p:cNvGrpSpPr/>
              <p:nvPr/>
            </p:nvGrpSpPr>
            <p:grpSpPr>
              <a:xfrm rot="2565351">
                <a:off x="2407996" y="4771794"/>
                <a:ext cx="1451047" cy="1451047"/>
                <a:chOff x="2407996" y="2843935"/>
                <a:chExt cx="1451047" cy="1451047"/>
              </a:xfrm>
              <a:grpFill/>
            </p:grpSpPr>
            <p:grpSp>
              <p:nvGrpSpPr>
                <p:cNvPr id="720" name="Group 866"/>
                <p:cNvGrpSpPr>
                  <a:grpSpLocks/>
                </p:cNvGrpSpPr>
                <p:nvPr/>
              </p:nvGrpSpPr>
              <p:grpSpPr bwMode="auto">
                <a:xfrm>
                  <a:off x="2407996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735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739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40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36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737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38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21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2407996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729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733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34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30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731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32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22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2407996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723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727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28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24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725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26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997" name="グループ化 996"/>
            <p:cNvGrpSpPr/>
            <p:nvPr/>
          </p:nvGrpSpPr>
          <p:grpSpPr>
            <a:xfrm>
              <a:off x="2589595" y="4986873"/>
              <a:ext cx="1025022" cy="1025022"/>
              <a:chOff x="2407996" y="4771794"/>
              <a:chExt cx="1451047" cy="1451048"/>
            </a:xfrm>
            <a:grpFill/>
          </p:grpSpPr>
          <p:grpSp>
            <p:nvGrpSpPr>
              <p:cNvPr id="998" name="グループ化 997"/>
              <p:cNvGrpSpPr/>
              <p:nvPr/>
            </p:nvGrpSpPr>
            <p:grpSpPr>
              <a:xfrm>
                <a:off x="2407996" y="4771795"/>
                <a:ext cx="1451047" cy="1451047"/>
                <a:chOff x="2407996" y="2843935"/>
                <a:chExt cx="1451047" cy="1451047"/>
              </a:xfrm>
              <a:grpFill/>
            </p:grpSpPr>
            <p:grpSp>
              <p:nvGrpSpPr>
                <p:cNvPr id="1021" name="Group 866"/>
                <p:cNvGrpSpPr>
                  <a:grpSpLocks/>
                </p:cNvGrpSpPr>
                <p:nvPr/>
              </p:nvGrpSpPr>
              <p:grpSpPr bwMode="auto">
                <a:xfrm>
                  <a:off x="2407996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1036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40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41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37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38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39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022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2407996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1030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34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35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31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32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33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023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2407996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1024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28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29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25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26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27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999" name="グループ化 998"/>
              <p:cNvGrpSpPr/>
              <p:nvPr/>
            </p:nvGrpSpPr>
            <p:grpSpPr>
              <a:xfrm rot="2565351">
                <a:off x="2407996" y="4771794"/>
                <a:ext cx="1451047" cy="1451047"/>
                <a:chOff x="2407996" y="2843935"/>
                <a:chExt cx="1451047" cy="1451047"/>
              </a:xfrm>
              <a:grpFill/>
            </p:grpSpPr>
            <p:grpSp>
              <p:nvGrpSpPr>
                <p:cNvPr id="1000" name="Group 866"/>
                <p:cNvGrpSpPr>
                  <a:grpSpLocks/>
                </p:cNvGrpSpPr>
                <p:nvPr/>
              </p:nvGrpSpPr>
              <p:grpSpPr bwMode="auto">
                <a:xfrm>
                  <a:off x="2407996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1015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19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20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16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17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18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001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2407996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1009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13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14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10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11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12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002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2407996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1003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07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08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04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05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06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293" name="グループ化 1292"/>
            <p:cNvGrpSpPr/>
            <p:nvPr/>
          </p:nvGrpSpPr>
          <p:grpSpPr>
            <a:xfrm>
              <a:off x="2824361" y="5221639"/>
              <a:ext cx="555490" cy="555490"/>
              <a:chOff x="2407996" y="4771794"/>
              <a:chExt cx="1451047" cy="1451048"/>
            </a:xfrm>
            <a:grpFill/>
          </p:grpSpPr>
          <p:grpSp>
            <p:nvGrpSpPr>
              <p:cNvPr id="1294" name="グループ化 1293"/>
              <p:cNvGrpSpPr/>
              <p:nvPr/>
            </p:nvGrpSpPr>
            <p:grpSpPr>
              <a:xfrm>
                <a:off x="2407996" y="4771795"/>
                <a:ext cx="1451047" cy="1451047"/>
                <a:chOff x="2407996" y="2843935"/>
                <a:chExt cx="1451047" cy="1451047"/>
              </a:xfrm>
              <a:grpFill/>
            </p:grpSpPr>
            <p:grpSp>
              <p:nvGrpSpPr>
                <p:cNvPr id="1317" name="Group 866"/>
                <p:cNvGrpSpPr>
                  <a:grpSpLocks/>
                </p:cNvGrpSpPr>
                <p:nvPr/>
              </p:nvGrpSpPr>
              <p:grpSpPr bwMode="auto">
                <a:xfrm>
                  <a:off x="2407996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1332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378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79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354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376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77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318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2407996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1326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330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31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327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328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29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319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2407996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1320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324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25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321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322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23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295" name="グループ化 1294"/>
              <p:cNvGrpSpPr/>
              <p:nvPr/>
            </p:nvGrpSpPr>
            <p:grpSpPr>
              <a:xfrm rot="2565351">
                <a:off x="2407996" y="4771794"/>
                <a:ext cx="1451047" cy="1451047"/>
                <a:chOff x="2407996" y="2843935"/>
                <a:chExt cx="1451047" cy="1451047"/>
              </a:xfrm>
              <a:grpFill/>
            </p:grpSpPr>
            <p:grpSp>
              <p:nvGrpSpPr>
                <p:cNvPr id="1296" name="Group 866"/>
                <p:cNvGrpSpPr>
                  <a:grpSpLocks/>
                </p:cNvGrpSpPr>
                <p:nvPr/>
              </p:nvGrpSpPr>
              <p:grpSpPr bwMode="auto">
                <a:xfrm>
                  <a:off x="2407996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1311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315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16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312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313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14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297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2407996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1305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309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10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306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307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08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298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2407996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1299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303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04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300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301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02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</p:grpSp>
      <p:grpSp>
        <p:nvGrpSpPr>
          <p:cNvPr id="4" name="グループ化 3"/>
          <p:cNvGrpSpPr/>
          <p:nvPr/>
        </p:nvGrpSpPr>
        <p:grpSpPr>
          <a:xfrm>
            <a:off x="4276405" y="4773860"/>
            <a:ext cx="1451047" cy="1451048"/>
            <a:chOff x="4276405" y="4773860"/>
            <a:chExt cx="1451047" cy="1451048"/>
          </a:xfrm>
          <a:gradFill>
            <a:gsLst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lin ang="13500000" scaled="0"/>
          </a:gradFill>
        </p:grpSpPr>
        <p:grpSp>
          <p:nvGrpSpPr>
            <p:cNvPr id="537" name="グループ化 536"/>
            <p:cNvGrpSpPr/>
            <p:nvPr/>
          </p:nvGrpSpPr>
          <p:grpSpPr>
            <a:xfrm>
              <a:off x="4276405" y="4773860"/>
              <a:ext cx="1451047" cy="1451048"/>
              <a:chOff x="4307818" y="4771794"/>
              <a:chExt cx="1451047" cy="1451048"/>
            </a:xfrm>
            <a:grpFill/>
          </p:grpSpPr>
          <p:grpSp>
            <p:nvGrpSpPr>
              <p:cNvPr id="538" name="グループ化 537"/>
              <p:cNvGrpSpPr/>
              <p:nvPr/>
            </p:nvGrpSpPr>
            <p:grpSpPr>
              <a:xfrm>
                <a:off x="4307818" y="4771795"/>
                <a:ext cx="1451047" cy="1451047"/>
                <a:chOff x="4307818" y="2843935"/>
                <a:chExt cx="1451047" cy="1451047"/>
              </a:xfrm>
              <a:grpFill/>
            </p:grpSpPr>
            <p:grpSp>
              <p:nvGrpSpPr>
                <p:cNvPr id="561" name="Group 866"/>
                <p:cNvGrpSpPr>
                  <a:grpSpLocks/>
                </p:cNvGrpSpPr>
                <p:nvPr/>
              </p:nvGrpSpPr>
              <p:grpSpPr bwMode="auto">
                <a:xfrm>
                  <a:off x="4307818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576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80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81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577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78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79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562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4307818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570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74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75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571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72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73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563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4307818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564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68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69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565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66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67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539" name="グループ化 538"/>
              <p:cNvGrpSpPr/>
              <p:nvPr/>
            </p:nvGrpSpPr>
            <p:grpSpPr>
              <a:xfrm rot="1039753">
                <a:off x="4307818" y="4771794"/>
                <a:ext cx="1451047" cy="1451047"/>
                <a:chOff x="4307818" y="2843935"/>
                <a:chExt cx="1451047" cy="1451047"/>
              </a:xfrm>
              <a:grpFill/>
            </p:grpSpPr>
            <p:grpSp>
              <p:nvGrpSpPr>
                <p:cNvPr id="540" name="Group 866"/>
                <p:cNvGrpSpPr>
                  <a:grpSpLocks/>
                </p:cNvGrpSpPr>
                <p:nvPr/>
              </p:nvGrpSpPr>
              <p:grpSpPr bwMode="auto">
                <a:xfrm>
                  <a:off x="4307818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555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59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60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556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57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58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541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4307818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549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53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54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550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51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52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542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4307818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543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47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48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544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45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46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762" name="グループ化 761"/>
            <p:cNvGrpSpPr/>
            <p:nvPr/>
          </p:nvGrpSpPr>
          <p:grpSpPr>
            <a:xfrm>
              <a:off x="4489417" y="4986873"/>
              <a:ext cx="1025022" cy="1025022"/>
              <a:chOff x="4307818" y="4771794"/>
              <a:chExt cx="1451047" cy="1451048"/>
            </a:xfrm>
            <a:grpFill/>
          </p:grpSpPr>
          <p:grpSp>
            <p:nvGrpSpPr>
              <p:cNvPr id="763" name="グループ化 762"/>
              <p:cNvGrpSpPr/>
              <p:nvPr/>
            </p:nvGrpSpPr>
            <p:grpSpPr>
              <a:xfrm>
                <a:off x="4307818" y="4771795"/>
                <a:ext cx="1451047" cy="1451047"/>
                <a:chOff x="4307818" y="2843935"/>
                <a:chExt cx="1451047" cy="1451047"/>
              </a:xfrm>
              <a:grpFill/>
            </p:grpSpPr>
            <p:grpSp>
              <p:nvGrpSpPr>
                <p:cNvPr id="786" name="Group 866"/>
                <p:cNvGrpSpPr>
                  <a:grpSpLocks/>
                </p:cNvGrpSpPr>
                <p:nvPr/>
              </p:nvGrpSpPr>
              <p:grpSpPr bwMode="auto">
                <a:xfrm>
                  <a:off x="4307818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843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847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48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44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845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46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87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4307818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795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799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21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96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797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98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88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4307818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789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793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94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90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791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92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764" name="グループ化 763"/>
              <p:cNvGrpSpPr/>
              <p:nvPr/>
            </p:nvGrpSpPr>
            <p:grpSpPr>
              <a:xfrm rot="1039753">
                <a:off x="4307818" y="4771794"/>
                <a:ext cx="1451047" cy="1451047"/>
                <a:chOff x="4307818" y="2843935"/>
                <a:chExt cx="1451047" cy="1451047"/>
              </a:xfrm>
              <a:grpFill/>
            </p:grpSpPr>
            <p:grpSp>
              <p:nvGrpSpPr>
                <p:cNvPr id="765" name="Group 866"/>
                <p:cNvGrpSpPr>
                  <a:grpSpLocks/>
                </p:cNvGrpSpPr>
                <p:nvPr/>
              </p:nvGrpSpPr>
              <p:grpSpPr bwMode="auto">
                <a:xfrm>
                  <a:off x="4307818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780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784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85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81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782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83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66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4307818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774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778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79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75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776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77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767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4307818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768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772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73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69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770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71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042" name="グループ化 1041"/>
            <p:cNvGrpSpPr/>
            <p:nvPr/>
          </p:nvGrpSpPr>
          <p:grpSpPr>
            <a:xfrm>
              <a:off x="4489417" y="4986873"/>
              <a:ext cx="1025022" cy="1025022"/>
              <a:chOff x="4307818" y="4771794"/>
              <a:chExt cx="1451047" cy="1451048"/>
            </a:xfrm>
            <a:grpFill/>
          </p:grpSpPr>
          <p:grpSp>
            <p:nvGrpSpPr>
              <p:cNvPr id="1043" name="グループ化 1042"/>
              <p:cNvGrpSpPr/>
              <p:nvPr/>
            </p:nvGrpSpPr>
            <p:grpSpPr>
              <a:xfrm>
                <a:off x="4307818" y="4771795"/>
                <a:ext cx="1451047" cy="1451047"/>
                <a:chOff x="4307818" y="2843935"/>
                <a:chExt cx="1451047" cy="1451047"/>
              </a:xfrm>
              <a:grpFill/>
            </p:grpSpPr>
            <p:grpSp>
              <p:nvGrpSpPr>
                <p:cNvPr id="1066" name="Group 866"/>
                <p:cNvGrpSpPr>
                  <a:grpSpLocks/>
                </p:cNvGrpSpPr>
                <p:nvPr/>
              </p:nvGrpSpPr>
              <p:grpSpPr bwMode="auto">
                <a:xfrm>
                  <a:off x="4307818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1081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85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86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82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83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84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067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4307818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1075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79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80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76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77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78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068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4307818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1069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73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74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70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71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72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044" name="グループ化 1043"/>
              <p:cNvGrpSpPr/>
              <p:nvPr/>
            </p:nvGrpSpPr>
            <p:grpSpPr>
              <a:xfrm rot="1039753">
                <a:off x="4307818" y="4771794"/>
                <a:ext cx="1451047" cy="1451047"/>
                <a:chOff x="4307818" y="2843935"/>
                <a:chExt cx="1451047" cy="1451047"/>
              </a:xfrm>
              <a:grpFill/>
            </p:grpSpPr>
            <p:grpSp>
              <p:nvGrpSpPr>
                <p:cNvPr id="1045" name="Group 866"/>
                <p:cNvGrpSpPr>
                  <a:grpSpLocks/>
                </p:cNvGrpSpPr>
                <p:nvPr/>
              </p:nvGrpSpPr>
              <p:grpSpPr bwMode="auto">
                <a:xfrm>
                  <a:off x="4307818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1060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64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65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61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62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63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046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4307818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1054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58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59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55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56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57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047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4307818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1048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52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53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49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50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51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380" name="グループ化 1379"/>
            <p:cNvGrpSpPr/>
            <p:nvPr/>
          </p:nvGrpSpPr>
          <p:grpSpPr>
            <a:xfrm>
              <a:off x="4724183" y="5221639"/>
              <a:ext cx="555490" cy="555490"/>
              <a:chOff x="4307818" y="4771794"/>
              <a:chExt cx="1451047" cy="1451048"/>
            </a:xfrm>
            <a:grpFill/>
          </p:grpSpPr>
          <p:grpSp>
            <p:nvGrpSpPr>
              <p:cNvPr id="1381" name="グループ化 1380"/>
              <p:cNvGrpSpPr/>
              <p:nvPr/>
            </p:nvGrpSpPr>
            <p:grpSpPr>
              <a:xfrm>
                <a:off x="4307818" y="4771795"/>
                <a:ext cx="1451047" cy="1451047"/>
                <a:chOff x="4307818" y="2843935"/>
                <a:chExt cx="1451047" cy="1451047"/>
              </a:xfrm>
              <a:grpFill/>
            </p:grpSpPr>
            <p:grpSp>
              <p:nvGrpSpPr>
                <p:cNvPr id="1404" name="Group 866"/>
                <p:cNvGrpSpPr>
                  <a:grpSpLocks/>
                </p:cNvGrpSpPr>
                <p:nvPr/>
              </p:nvGrpSpPr>
              <p:grpSpPr bwMode="auto">
                <a:xfrm>
                  <a:off x="4307818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1419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599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00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20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597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98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405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4307818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1413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417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18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14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415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16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406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4307818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1407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411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12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08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409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10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382" name="グループ化 1381"/>
              <p:cNvGrpSpPr/>
              <p:nvPr/>
            </p:nvGrpSpPr>
            <p:grpSpPr>
              <a:xfrm rot="1039753">
                <a:off x="4307818" y="4771794"/>
                <a:ext cx="1451047" cy="1451047"/>
                <a:chOff x="4307818" y="2843935"/>
                <a:chExt cx="1451047" cy="1451047"/>
              </a:xfrm>
              <a:grpFill/>
            </p:grpSpPr>
            <p:grpSp>
              <p:nvGrpSpPr>
                <p:cNvPr id="1383" name="Group 866"/>
                <p:cNvGrpSpPr>
                  <a:grpSpLocks/>
                </p:cNvGrpSpPr>
                <p:nvPr/>
              </p:nvGrpSpPr>
              <p:grpSpPr bwMode="auto">
                <a:xfrm>
                  <a:off x="4307818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1398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402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03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399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400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01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384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4307818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1392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396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97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393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394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95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385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4307818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1386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390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91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387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388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89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</p:grpSp>
      <p:grpSp>
        <p:nvGrpSpPr>
          <p:cNvPr id="5" name="グループ化 4"/>
          <p:cNvGrpSpPr/>
          <p:nvPr/>
        </p:nvGrpSpPr>
        <p:grpSpPr>
          <a:xfrm>
            <a:off x="6158471" y="4773860"/>
            <a:ext cx="1451047" cy="1451048"/>
            <a:chOff x="6158471" y="4773860"/>
            <a:chExt cx="1451047" cy="1451048"/>
          </a:xfr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13500000" scaled="0"/>
          </a:gradFill>
        </p:grpSpPr>
        <p:grpSp>
          <p:nvGrpSpPr>
            <p:cNvPr id="582" name="グループ化 581"/>
            <p:cNvGrpSpPr/>
            <p:nvPr/>
          </p:nvGrpSpPr>
          <p:grpSpPr>
            <a:xfrm>
              <a:off x="6158471" y="4773860"/>
              <a:ext cx="1451047" cy="1451048"/>
              <a:chOff x="6189884" y="4771794"/>
              <a:chExt cx="1451047" cy="1451048"/>
            </a:xfrm>
            <a:grpFill/>
          </p:grpSpPr>
          <p:grpSp>
            <p:nvGrpSpPr>
              <p:cNvPr id="583" name="グループ化 582"/>
              <p:cNvGrpSpPr/>
              <p:nvPr/>
            </p:nvGrpSpPr>
            <p:grpSpPr>
              <a:xfrm>
                <a:off x="6189884" y="4771795"/>
                <a:ext cx="1451047" cy="1451047"/>
                <a:chOff x="6189884" y="2843935"/>
                <a:chExt cx="1451047" cy="1451047"/>
              </a:xfrm>
              <a:grpFill/>
            </p:grpSpPr>
            <p:grpSp>
              <p:nvGrpSpPr>
                <p:cNvPr id="606" name="Group 866"/>
                <p:cNvGrpSpPr>
                  <a:grpSpLocks/>
                </p:cNvGrpSpPr>
                <p:nvPr/>
              </p:nvGrpSpPr>
              <p:grpSpPr bwMode="auto">
                <a:xfrm>
                  <a:off x="6189884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621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625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26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622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623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24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607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6189884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615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619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20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616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617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18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608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6189884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609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613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14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610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611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12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584" name="グループ化 583"/>
              <p:cNvGrpSpPr/>
              <p:nvPr/>
            </p:nvGrpSpPr>
            <p:grpSpPr>
              <a:xfrm rot="845960">
                <a:off x="6189884" y="4771794"/>
                <a:ext cx="1451047" cy="1451047"/>
                <a:chOff x="6189884" y="2843935"/>
                <a:chExt cx="1451047" cy="1451047"/>
              </a:xfrm>
              <a:grpFill/>
            </p:grpSpPr>
            <p:grpSp>
              <p:nvGrpSpPr>
                <p:cNvPr id="585" name="Group 866"/>
                <p:cNvGrpSpPr>
                  <a:grpSpLocks/>
                </p:cNvGrpSpPr>
                <p:nvPr/>
              </p:nvGrpSpPr>
              <p:grpSpPr bwMode="auto">
                <a:xfrm>
                  <a:off x="6189884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600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604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05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601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602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03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586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6189884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594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98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99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595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96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97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587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6189884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588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92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93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589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590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91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849" name="グループ化 848"/>
            <p:cNvGrpSpPr/>
            <p:nvPr/>
          </p:nvGrpSpPr>
          <p:grpSpPr>
            <a:xfrm>
              <a:off x="6371483" y="4986873"/>
              <a:ext cx="1025022" cy="1025022"/>
              <a:chOff x="6189884" y="4771794"/>
              <a:chExt cx="1451047" cy="1451048"/>
            </a:xfrm>
            <a:grpFill/>
          </p:grpSpPr>
          <p:grpSp>
            <p:nvGrpSpPr>
              <p:cNvPr id="850" name="グループ化 849"/>
              <p:cNvGrpSpPr/>
              <p:nvPr/>
            </p:nvGrpSpPr>
            <p:grpSpPr>
              <a:xfrm>
                <a:off x="6189884" y="4771795"/>
                <a:ext cx="1451047" cy="1451047"/>
                <a:chOff x="6189884" y="2843935"/>
                <a:chExt cx="1451047" cy="1451047"/>
              </a:xfrm>
              <a:grpFill/>
            </p:grpSpPr>
            <p:grpSp>
              <p:nvGrpSpPr>
                <p:cNvPr id="873" name="Group 866"/>
                <p:cNvGrpSpPr>
                  <a:grpSpLocks/>
                </p:cNvGrpSpPr>
                <p:nvPr/>
              </p:nvGrpSpPr>
              <p:grpSpPr bwMode="auto">
                <a:xfrm>
                  <a:off x="6189884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888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905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06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02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903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04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874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6189884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882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886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87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83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884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85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875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6189884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876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880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81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77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878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79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851" name="グループ化 850"/>
              <p:cNvGrpSpPr/>
              <p:nvPr/>
            </p:nvGrpSpPr>
            <p:grpSpPr>
              <a:xfrm rot="845960">
                <a:off x="6189884" y="4771794"/>
                <a:ext cx="1451047" cy="1451047"/>
                <a:chOff x="6189884" y="2843935"/>
                <a:chExt cx="1451047" cy="1451047"/>
              </a:xfrm>
              <a:grpFill/>
            </p:grpSpPr>
            <p:grpSp>
              <p:nvGrpSpPr>
                <p:cNvPr id="852" name="Group 866"/>
                <p:cNvGrpSpPr>
                  <a:grpSpLocks/>
                </p:cNvGrpSpPr>
                <p:nvPr/>
              </p:nvGrpSpPr>
              <p:grpSpPr bwMode="auto">
                <a:xfrm>
                  <a:off x="6189884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867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871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72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68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869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70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853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6189884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861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865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66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62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863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64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854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6189884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855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859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60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56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857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58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087" name="グループ化 1086"/>
            <p:cNvGrpSpPr/>
            <p:nvPr/>
          </p:nvGrpSpPr>
          <p:grpSpPr>
            <a:xfrm>
              <a:off x="6371483" y="4986873"/>
              <a:ext cx="1025022" cy="1025022"/>
              <a:chOff x="6189884" y="4771794"/>
              <a:chExt cx="1451047" cy="1451048"/>
            </a:xfrm>
            <a:grpFill/>
          </p:grpSpPr>
          <p:grpSp>
            <p:nvGrpSpPr>
              <p:cNvPr id="1088" name="グループ化 1087"/>
              <p:cNvGrpSpPr/>
              <p:nvPr/>
            </p:nvGrpSpPr>
            <p:grpSpPr>
              <a:xfrm>
                <a:off x="6189884" y="4771795"/>
                <a:ext cx="1451047" cy="1451047"/>
                <a:chOff x="6189884" y="2843935"/>
                <a:chExt cx="1451047" cy="1451047"/>
              </a:xfrm>
              <a:grpFill/>
            </p:grpSpPr>
            <p:grpSp>
              <p:nvGrpSpPr>
                <p:cNvPr id="1111" name="Group 866"/>
                <p:cNvGrpSpPr>
                  <a:grpSpLocks/>
                </p:cNvGrpSpPr>
                <p:nvPr/>
              </p:nvGrpSpPr>
              <p:grpSpPr bwMode="auto">
                <a:xfrm>
                  <a:off x="6189884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1126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130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31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127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128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29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112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6189884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1120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124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25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121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122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23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113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6189884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1114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118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19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115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116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17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089" name="グループ化 1088"/>
              <p:cNvGrpSpPr/>
              <p:nvPr/>
            </p:nvGrpSpPr>
            <p:grpSpPr>
              <a:xfrm rot="845960">
                <a:off x="6189884" y="4771794"/>
                <a:ext cx="1451047" cy="1451047"/>
                <a:chOff x="6189884" y="2843935"/>
                <a:chExt cx="1451047" cy="1451047"/>
              </a:xfrm>
              <a:grpFill/>
            </p:grpSpPr>
            <p:grpSp>
              <p:nvGrpSpPr>
                <p:cNvPr id="1090" name="Group 866"/>
                <p:cNvGrpSpPr>
                  <a:grpSpLocks/>
                </p:cNvGrpSpPr>
                <p:nvPr/>
              </p:nvGrpSpPr>
              <p:grpSpPr bwMode="auto">
                <a:xfrm>
                  <a:off x="6189884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1105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109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10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106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107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08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091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6189884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1099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103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04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100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101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02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092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6189884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1093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97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98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94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095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96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601" name="グループ化 1600"/>
            <p:cNvGrpSpPr/>
            <p:nvPr/>
          </p:nvGrpSpPr>
          <p:grpSpPr>
            <a:xfrm>
              <a:off x="6606249" y="5221639"/>
              <a:ext cx="555490" cy="555490"/>
              <a:chOff x="6189884" y="4771794"/>
              <a:chExt cx="1451047" cy="1451048"/>
            </a:xfrm>
            <a:grpFill/>
          </p:grpSpPr>
          <p:grpSp>
            <p:nvGrpSpPr>
              <p:cNvPr id="1602" name="グループ化 1601"/>
              <p:cNvGrpSpPr/>
              <p:nvPr/>
            </p:nvGrpSpPr>
            <p:grpSpPr>
              <a:xfrm>
                <a:off x="6189884" y="4771795"/>
                <a:ext cx="1451047" cy="1451047"/>
                <a:chOff x="6189884" y="2843935"/>
                <a:chExt cx="1451047" cy="1451047"/>
              </a:xfrm>
              <a:grpFill/>
            </p:grpSpPr>
            <p:grpSp>
              <p:nvGrpSpPr>
                <p:cNvPr id="1625" name="Group 866"/>
                <p:cNvGrpSpPr>
                  <a:grpSpLocks/>
                </p:cNvGrpSpPr>
                <p:nvPr/>
              </p:nvGrpSpPr>
              <p:grpSpPr bwMode="auto">
                <a:xfrm>
                  <a:off x="6189884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1640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644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45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41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642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43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626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6189884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1634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638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39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35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636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37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627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6189884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1628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632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33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29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630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31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603" name="グループ化 1602"/>
              <p:cNvGrpSpPr/>
              <p:nvPr/>
            </p:nvGrpSpPr>
            <p:grpSpPr>
              <a:xfrm rot="845960">
                <a:off x="6189884" y="4771794"/>
                <a:ext cx="1451047" cy="1451047"/>
                <a:chOff x="6189884" y="2843935"/>
                <a:chExt cx="1451047" cy="1451047"/>
              </a:xfrm>
              <a:grpFill/>
            </p:grpSpPr>
            <p:grpSp>
              <p:nvGrpSpPr>
                <p:cNvPr id="1604" name="Group 866"/>
                <p:cNvGrpSpPr>
                  <a:grpSpLocks/>
                </p:cNvGrpSpPr>
                <p:nvPr/>
              </p:nvGrpSpPr>
              <p:grpSpPr bwMode="auto">
                <a:xfrm>
                  <a:off x="6189884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1619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623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24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20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621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22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605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6189884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1613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617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18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14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615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16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606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6189884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1607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611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12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08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609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10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</p:grpSp>
      <p:grpSp>
        <p:nvGrpSpPr>
          <p:cNvPr id="6" name="グループ化 5"/>
          <p:cNvGrpSpPr/>
          <p:nvPr/>
        </p:nvGrpSpPr>
        <p:grpSpPr>
          <a:xfrm>
            <a:off x="8005026" y="4773860"/>
            <a:ext cx="1451047" cy="1451048"/>
            <a:chOff x="8005026" y="4773860"/>
            <a:chExt cx="1451047" cy="1451048"/>
          </a:xfrm>
          <a:gradFill>
            <a:gsLst>
              <a:gs pos="0">
                <a:srgbClr val="3399FF"/>
              </a:gs>
              <a:gs pos="16000">
                <a:srgbClr val="00CCCC"/>
              </a:gs>
              <a:gs pos="47000">
                <a:srgbClr val="9999FF"/>
              </a:gs>
              <a:gs pos="60001">
                <a:srgbClr val="2E6792"/>
              </a:gs>
              <a:gs pos="71001">
                <a:srgbClr val="3333CC"/>
              </a:gs>
              <a:gs pos="81000">
                <a:srgbClr val="1170FF"/>
              </a:gs>
              <a:gs pos="100000">
                <a:srgbClr val="006699"/>
              </a:gs>
            </a:gsLst>
            <a:lin ang="13500000" scaled="0"/>
          </a:gradFill>
        </p:grpSpPr>
        <p:grpSp>
          <p:nvGrpSpPr>
            <p:cNvPr id="627" name="グループ化 626"/>
            <p:cNvGrpSpPr/>
            <p:nvPr/>
          </p:nvGrpSpPr>
          <p:grpSpPr>
            <a:xfrm>
              <a:off x="8005026" y="4773860"/>
              <a:ext cx="1451047" cy="1451048"/>
              <a:chOff x="8036439" y="4771794"/>
              <a:chExt cx="1451047" cy="1451048"/>
            </a:xfrm>
            <a:grpFill/>
          </p:grpSpPr>
          <p:grpSp>
            <p:nvGrpSpPr>
              <p:cNvPr id="628" name="グループ化 627"/>
              <p:cNvGrpSpPr/>
              <p:nvPr/>
            </p:nvGrpSpPr>
            <p:grpSpPr>
              <a:xfrm>
                <a:off x="8036439" y="4771795"/>
                <a:ext cx="1451047" cy="1451047"/>
                <a:chOff x="8036439" y="2843935"/>
                <a:chExt cx="1451047" cy="1451047"/>
              </a:xfrm>
              <a:grpFill/>
            </p:grpSpPr>
            <p:grpSp>
              <p:nvGrpSpPr>
                <p:cNvPr id="651" name="Group 866"/>
                <p:cNvGrpSpPr>
                  <a:grpSpLocks/>
                </p:cNvGrpSpPr>
                <p:nvPr/>
              </p:nvGrpSpPr>
              <p:grpSpPr bwMode="auto">
                <a:xfrm>
                  <a:off x="8036439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666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670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71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667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668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69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652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8036439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660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664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65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661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662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63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653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8036439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654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658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59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655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656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57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629" name="グループ化 628"/>
              <p:cNvGrpSpPr/>
              <p:nvPr/>
            </p:nvGrpSpPr>
            <p:grpSpPr>
              <a:xfrm rot="896550">
                <a:off x="8036439" y="4771794"/>
                <a:ext cx="1451047" cy="1451047"/>
                <a:chOff x="8036439" y="2843935"/>
                <a:chExt cx="1451047" cy="1451047"/>
              </a:xfrm>
              <a:grpFill/>
            </p:grpSpPr>
            <p:grpSp>
              <p:nvGrpSpPr>
                <p:cNvPr id="630" name="Group 866"/>
                <p:cNvGrpSpPr>
                  <a:grpSpLocks/>
                </p:cNvGrpSpPr>
                <p:nvPr/>
              </p:nvGrpSpPr>
              <p:grpSpPr bwMode="auto">
                <a:xfrm>
                  <a:off x="8036439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645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649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50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646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647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48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631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8036439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639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643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44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640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641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42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632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8036439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633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637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38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634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635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36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907" name="グループ化 906"/>
            <p:cNvGrpSpPr/>
            <p:nvPr/>
          </p:nvGrpSpPr>
          <p:grpSpPr>
            <a:xfrm>
              <a:off x="8218038" y="4986873"/>
              <a:ext cx="1025022" cy="1025022"/>
              <a:chOff x="8036439" y="4771794"/>
              <a:chExt cx="1451047" cy="1451048"/>
            </a:xfrm>
            <a:grpFill/>
          </p:grpSpPr>
          <p:grpSp>
            <p:nvGrpSpPr>
              <p:cNvPr id="908" name="グループ化 907"/>
              <p:cNvGrpSpPr/>
              <p:nvPr/>
            </p:nvGrpSpPr>
            <p:grpSpPr>
              <a:xfrm>
                <a:off x="8036439" y="4771795"/>
                <a:ext cx="1451047" cy="1451047"/>
                <a:chOff x="8036439" y="2843935"/>
                <a:chExt cx="1451047" cy="1451047"/>
              </a:xfrm>
              <a:grpFill/>
            </p:grpSpPr>
            <p:grpSp>
              <p:nvGrpSpPr>
                <p:cNvPr id="931" name="Group 866"/>
                <p:cNvGrpSpPr>
                  <a:grpSpLocks/>
                </p:cNvGrpSpPr>
                <p:nvPr/>
              </p:nvGrpSpPr>
              <p:grpSpPr bwMode="auto">
                <a:xfrm>
                  <a:off x="8036439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946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950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51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47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948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49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932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8036439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940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944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45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41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942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43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933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8036439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934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938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39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35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936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37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909" name="グループ化 908"/>
              <p:cNvGrpSpPr/>
              <p:nvPr/>
            </p:nvGrpSpPr>
            <p:grpSpPr>
              <a:xfrm rot="896550">
                <a:off x="8036439" y="4771794"/>
                <a:ext cx="1451047" cy="1451047"/>
                <a:chOff x="8036439" y="2843935"/>
                <a:chExt cx="1451047" cy="1451047"/>
              </a:xfrm>
              <a:grpFill/>
            </p:grpSpPr>
            <p:grpSp>
              <p:nvGrpSpPr>
                <p:cNvPr id="910" name="Group 866"/>
                <p:cNvGrpSpPr>
                  <a:grpSpLocks/>
                </p:cNvGrpSpPr>
                <p:nvPr/>
              </p:nvGrpSpPr>
              <p:grpSpPr bwMode="auto">
                <a:xfrm>
                  <a:off x="8036439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925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929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30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26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927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28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911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8036439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919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923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24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20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921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22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912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8036439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913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917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18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914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915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16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132" name="グループ化 1131"/>
            <p:cNvGrpSpPr/>
            <p:nvPr/>
          </p:nvGrpSpPr>
          <p:grpSpPr>
            <a:xfrm>
              <a:off x="8218038" y="4986873"/>
              <a:ext cx="1025022" cy="1025022"/>
              <a:chOff x="8036439" y="4771794"/>
              <a:chExt cx="1451047" cy="1451048"/>
            </a:xfrm>
            <a:grpFill/>
          </p:grpSpPr>
          <p:grpSp>
            <p:nvGrpSpPr>
              <p:cNvPr id="1133" name="グループ化 1132"/>
              <p:cNvGrpSpPr/>
              <p:nvPr/>
            </p:nvGrpSpPr>
            <p:grpSpPr>
              <a:xfrm>
                <a:off x="8036439" y="4771795"/>
                <a:ext cx="1451047" cy="1451047"/>
                <a:chOff x="8036439" y="2843935"/>
                <a:chExt cx="1451047" cy="1451047"/>
              </a:xfrm>
              <a:grpFill/>
            </p:grpSpPr>
            <p:grpSp>
              <p:nvGrpSpPr>
                <p:cNvPr id="1156" name="Group 866"/>
                <p:cNvGrpSpPr>
                  <a:grpSpLocks/>
                </p:cNvGrpSpPr>
                <p:nvPr/>
              </p:nvGrpSpPr>
              <p:grpSpPr bwMode="auto">
                <a:xfrm>
                  <a:off x="8036439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1200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204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05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01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202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03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157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8036439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1165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198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99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166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167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76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158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8036439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1159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163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64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160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161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62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134" name="グループ化 1133"/>
              <p:cNvGrpSpPr/>
              <p:nvPr/>
            </p:nvGrpSpPr>
            <p:grpSpPr>
              <a:xfrm rot="896550">
                <a:off x="8036439" y="4771794"/>
                <a:ext cx="1451047" cy="1451047"/>
                <a:chOff x="8036439" y="2843935"/>
                <a:chExt cx="1451047" cy="1451047"/>
              </a:xfrm>
              <a:grpFill/>
            </p:grpSpPr>
            <p:grpSp>
              <p:nvGrpSpPr>
                <p:cNvPr id="1135" name="Group 866"/>
                <p:cNvGrpSpPr>
                  <a:grpSpLocks/>
                </p:cNvGrpSpPr>
                <p:nvPr/>
              </p:nvGrpSpPr>
              <p:grpSpPr bwMode="auto">
                <a:xfrm>
                  <a:off x="8036439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1150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154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55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151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152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53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136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8036439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1144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148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49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145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146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47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137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8036439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1138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142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43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139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140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41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646" name="グループ化 1645"/>
            <p:cNvGrpSpPr/>
            <p:nvPr/>
          </p:nvGrpSpPr>
          <p:grpSpPr>
            <a:xfrm>
              <a:off x="8452804" y="5221639"/>
              <a:ext cx="555490" cy="555490"/>
              <a:chOff x="8036439" y="4771794"/>
              <a:chExt cx="1451047" cy="1451048"/>
            </a:xfrm>
            <a:grpFill/>
          </p:grpSpPr>
          <p:grpSp>
            <p:nvGrpSpPr>
              <p:cNvPr id="1647" name="グループ化 1646"/>
              <p:cNvGrpSpPr/>
              <p:nvPr/>
            </p:nvGrpSpPr>
            <p:grpSpPr>
              <a:xfrm>
                <a:off x="8036439" y="4771795"/>
                <a:ext cx="1451047" cy="1451047"/>
                <a:chOff x="8036439" y="2843935"/>
                <a:chExt cx="1451047" cy="1451047"/>
              </a:xfrm>
              <a:grpFill/>
            </p:grpSpPr>
            <p:grpSp>
              <p:nvGrpSpPr>
                <p:cNvPr id="1670" name="Group 866"/>
                <p:cNvGrpSpPr>
                  <a:grpSpLocks/>
                </p:cNvGrpSpPr>
                <p:nvPr/>
              </p:nvGrpSpPr>
              <p:grpSpPr bwMode="auto">
                <a:xfrm>
                  <a:off x="8036439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1685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689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90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86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687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88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671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8036439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1679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683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84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80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681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82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672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8036439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1673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677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78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74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675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76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648" name="グループ化 1647"/>
              <p:cNvGrpSpPr/>
              <p:nvPr/>
            </p:nvGrpSpPr>
            <p:grpSpPr>
              <a:xfrm rot="896550">
                <a:off x="8036439" y="4771794"/>
                <a:ext cx="1451047" cy="1451047"/>
                <a:chOff x="8036439" y="2843935"/>
                <a:chExt cx="1451047" cy="1451047"/>
              </a:xfrm>
              <a:grpFill/>
            </p:grpSpPr>
            <p:grpSp>
              <p:nvGrpSpPr>
                <p:cNvPr id="1649" name="Group 866"/>
                <p:cNvGrpSpPr>
                  <a:grpSpLocks/>
                </p:cNvGrpSpPr>
                <p:nvPr/>
              </p:nvGrpSpPr>
              <p:grpSpPr bwMode="auto">
                <a:xfrm>
                  <a:off x="8036439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1664" name="Group 867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668" name="Rectangle 86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69" name="Rectangle 86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65" name="Group 870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666" name="Rectangle 871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67" name="Rectangle 87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650" name="Group 873"/>
                <p:cNvGrpSpPr>
                  <a:grpSpLocks/>
                </p:cNvGrpSpPr>
                <p:nvPr/>
              </p:nvGrpSpPr>
              <p:grpSpPr bwMode="auto">
                <a:xfrm rot="1800000">
                  <a:off x="8036439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1658" name="Group 874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662" name="Rectangle 87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63" name="Rectangle 87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59" name="Group 877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660" name="Rectangle 878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61" name="Rectangle 879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651" name="Group 880"/>
                <p:cNvGrpSpPr>
                  <a:grpSpLocks/>
                </p:cNvGrpSpPr>
                <p:nvPr/>
              </p:nvGrpSpPr>
              <p:grpSpPr bwMode="auto">
                <a:xfrm rot="3600000">
                  <a:off x="8036439" y="2843935"/>
                  <a:ext cx="1451047" cy="1451047"/>
                  <a:chOff x="3982" y="1207"/>
                  <a:chExt cx="2042" cy="2042"/>
                </a:xfrm>
                <a:grpFill/>
              </p:grpSpPr>
              <p:grpSp>
                <p:nvGrpSpPr>
                  <p:cNvPr id="1652" name="Group 881"/>
                  <p:cNvGrpSpPr>
                    <a:grpSpLocks/>
                  </p:cNvGrpSpPr>
                  <p:nvPr/>
                </p:nvGrpSpPr>
                <p:grpSpPr bwMode="auto">
                  <a:xfrm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656" name="Rectangle 882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57" name="Rectangle 883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53" name="Group 88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4844" y="1207"/>
                    <a:ext cx="318" cy="2042"/>
                    <a:chOff x="4390" y="1207"/>
                    <a:chExt cx="318" cy="2042"/>
                  </a:xfrm>
                  <a:grpFill/>
                </p:grpSpPr>
                <p:sp>
                  <p:nvSpPr>
                    <p:cNvPr id="1654" name="Rectangle 885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1207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55" name="Rectangle 886"/>
                    <p:cNvSpPr>
                      <a:spLocks noChangeArrowheads="1"/>
                    </p:cNvSpPr>
                    <p:nvPr/>
                  </p:nvSpPr>
                  <p:spPr bwMode="auto">
                    <a:xfrm rot="2700000">
                      <a:off x="4390" y="2931"/>
                      <a:ext cx="318" cy="31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prst="slop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3436381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pptx077_回転模様2</dc:title>
  <dc:subject>pptx077_回転模様2</dc:subject>
  <dc:creator>http://www.digipot.net</dc:creator>
  <cp:lastModifiedBy/>
  <cp:revision>1</cp:revision>
  <dcterms:created xsi:type="dcterms:W3CDTF">2013-08-28T08:06:39Z</dcterms:created>
  <dcterms:modified xsi:type="dcterms:W3CDTF">2013-08-28T08:06:42Z</dcterms:modified>
  <cp:category/>
  <cp:version/>
</cp:coreProperties>
</file>